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15"/>
  </p:notesMasterIdLst>
  <p:sldIdLst>
    <p:sldId id="256" r:id="rId5"/>
    <p:sldId id="259" r:id="rId6"/>
    <p:sldId id="260" r:id="rId7"/>
    <p:sldId id="261" r:id="rId8"/>
    <p:sldId id="262" r:id="rId9"/>
    <p:sldId id="263" r:id="rId10"/>
    <p:sldId id="270" r:id="rId11"/>
    <p:sldId id="267" r:id="rId12"/>
    <p:sldId id="268" r:id="rId13"/>
    <p:sldId id="269" r:id="rId14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C5D74-28EC-47A7-AFF2-EC16215F3B34}" v="600" dt="2021-03-09T08:02:42.485"/>
    <p1510:client id="{09AC9E57-B415-4558-A520-975D7F43F21D}" v="6" dt="2021-03-09T11:28:51.107"/>
    <p1510:client id="{448C1455-C3D8-46FD-9545-0A965DEBCC2A}" v="56" dt="2021-03-09T13:54:24.905"/>
    <p1510:client id="{5B2AD973-405E-4939-A235-2132488D39AF}" v="50" dt="2021-03-03T11:47:48.381"/>
    <p1510:client id="{6B040D9C-A021-44E4-B7A3-D1716B5D51CD}" v="3" dt="2021-03-05T12:39:45.567"/>
    <p1510:client id="{6B06D09D-92B5-4490-BA6D-FD4806FBCE13}" v="193" dt="2021-03-08T09:05:58.808"/>
    <p1510:client id="{73E37672-682D-4CCB-A7F8-1047E36D4681}" v="1280" dt="2021-03-09T13:47:44.340"/>
    <p1510:client id="{8EF99B3A-2F0F-442C-B90B-BB5DC0448F93}" v="297" dt="2021-03-09T11:23:54.769"/>
    <p1510:client id="{AF21E748-AC3F-45CF-B3B7-5F06713E1578}" v="533" dt="2021-03-09T12:54:32.179"/>
    <p1510:client id="{C917342B-4A6D-4595-9628-9C677BC4D17D}" v="30" dt="2021-03-09T09:16:21.436"/>
    <p1510:client id="{CD18C700-BFB3-4BAA-B019-EA7285B51CFA}" v="21" dt="2021-03-10T06:25:00.798"/>
    <p1510:client id="{D4C017D4-4004-4A76-9296-595DE213AFBD}" v="227" dt="2021-03-01T07:51:07.080"/>
    <p1510:client id="{D7786CE7-875B-4217-A46E-F6ED9D91591A}" v="279" dt="2021-03-03T13:54:10.326"/>
    <p1510:client id="{E6E4AE4C-BB3D-4181-AC70-5DC959214F99}" v="14" dt="2021-03-02T07:34:45.201"/>
    <p1510:client id="{F7A1CD25-A628-47C1-88DC-CEBE5A341343}" v="36" dt="2021-03-03T07:55:15.022"/>
    <p1510:client id="{FF18E4E5-4405-491E-960C-7D72034B6F80}" v="248" dt="2021-03-09T14:38:16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Tumma tyyli 2 - Korostus 1/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Tumma tyyli 2 - Korostus 3/Korostu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eematyyli 2 - Korostu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pelman-Mäenhovi" userId="S::mia.spelman-maenhovi@tammela.fi::751daf18-a610-433f-85ce-c84989c67d8c" providerId="AD" clId="Web-{6B040D9C-A021-44E4-B7A3-D1716B5D51CD}"/>
    <pc:docChg chg="addSld modSld">
      <pc:chgData name="Mia Spelman-Mäenhovi" userId="S::mia.spelman-maenhovi@tammela.fi::751daf18-a610-433f-85ce-c84989c67d8c" providerId="AD" clId="Web-{6B040D9C-A021-44E4-B7A3-D1716B5D51CD}" dt="2021-03-05T12:39:45.567" v="2"/>
      <pc:docMkLst>
        <pc:docMk/>
      </pc:docMkLst>
      <pc:sldChg chg="addSp delSp modSp new">
        <pc:chgData name="Mia Spelman-Mäenhovi" userId="S::mia.spelman-maenhovi@tammela.fi::751daf18-a610-433f-85ce-c84989c67d8c" providerId="AD" clId="Web-{6B040D9C-A021-44E4-B7A3-D1716B5D51CD}" dt="2021-03-05T12:39:45.567" v="2"/>
        <pc:sldMkLst>
          <pc:docMk/>
          <pc:sldMk cId="2990410505" sldId="268"/>
        </pc:sldMkLst>
        <pc:spChg chg="add del">
          <ac:chgData name="Mia Spelman-Mäenhovi" userId="S::mia.spelman-maenhovi@tammela.fi::751daf18-a610-433f-85ce-c84989c67d8c" providerId="AD" clId="Web-{6B040D9C-A021-44E4-B7A3-D1716B5D51CD}" dt="2021-03-05T12:39:45.567" v="2"/>
          <ac:spMkLst>
            <pc:docMk/>
            <pc:sldMk cId="2990410505" sldId="268"/>
            <ac:spMk id="3" creationId="{721A6EE4-8720-48A8-8DE1-33CAC2CA816C}"/>
          </ac:spMkLst>
        </pc:spChg>
        <pc:picChg chg="add del mod ord">
          <ac:chgData name="Mia Spelman-Mäenhovi" userId="S::mia.spelman-maenhovi@tammela.fi::751daf18-a610-433f-85ce-c84989c67d8c" providerId="AD" clId="Web-{6B040D9C-A021-44E4-B7A3-D1716B5D51CD}" dt="2021-03-05T12:39:45.567" v="2"/>
          <ac:picMkLst>
            <pc:docMk/>
            <pc:sldMk cId="2990410505" sldId="268"/>
            <ac:picMk id="4" creationId="{03B6BF4B-C7FE-47C0-9018-3684D619F999}"/>
          </ac:picMkLst>
        </pc:picChg>
      </pc:sldChg>
    </pc:docChg>
  </pc:docChgLst>
  <pc:docChgLst>
    <pc:chgData name="Mia Spelman-Mäenhovi" userId="S::mia.spelman-maenhovi@tammela.fi::751daf18-a610-433f-85ce-c84989c67d8c" providerId="AD" clId="Web-{D4C017D4-4004-4A76-9296-595DE213AFBD}"/>
    <pc:docChg chg="addSld modSld">
      <pc:chgData name="Mia Spelman-Mäenhovi" userId="S::mia.spelman-maenhovi@tammela.fi::751daf18-a610-433f-85ce-c84989c67d8c" providerId="AD" clId="Web-{D4C017D4-4004-4A76-9296-595DE213AFBD}" dt="2021-03-01T07:51:07.080" v="184"/>
      <pc:docMkLst>
        <pc:docMk/>
      </pc:docMkLst>
      <pc:sldChg chg="addSp delSp modSp new">
        <pc:chgData name="Mia Spelman-Mäenhovi" userId="S::mia.spelman-maenhovi@tammela.fi::751daf18-a610-433f-85ce-c84989c67d8c" providerId="AD" clId="Web-{D4C017D4-4004-4A76-9296-595DE213AFBD}" dt="2021-03-01T07:51:07.080" v="184"/>
        <pc:sldMkLst>
          <pc:docMk/>
          <pc:sldMk cId="1130248204" sldId="267"/>
        </pc:sldMkLst>
        <pc:spChg chg="mod">
          <ac:chgData name="Mia Spelman-Mäenhovi" userId="S::mia.spelman-maenhovi@tammela.fi::751daf18-a610-433f-85ce-c84989c67d8c" providerId="AD" clId="Web-{D4C017D4-4004-4A76-9296-595DE213AFBD}" dt="2021-03-01T07:46:19.837" v="16" actId="20577"/>
          <ac:spMkLst>
            <pc:docMk/>
            <pc:sldMk cId="1130248204" sldId="267"/>
            <ac:spMk id="2" creationId="{6DE80759-DC64-49CF-B135-CF07E23AD058}"/>
          </ac:spMkLst>
        </pc:spChg>
        <pc:spChg chg="add del mod">
          <ac:chgData name="Mia Spelman-Mäenhovi" userId="S::mia.spelman-maenhovi@tammela.fi::751daf18-a610-433f-85ce-c84989c67d8c" providerId="AD" clId="Web-{D4C017D4-4004-4A76-9296-595DE213AFBD}" dt="2021-03-01T07:49:30.186" v="53"/>
          <ac:spMkLst>
            <pc:docMk/>
            <pc:sldMk cId="1130248204" sldId="267"/>
            <ac:spMk id="3" creationId="{F44E838C-6506-4BFA-8A01-E1127AE81F54}"/>
          </ac:spMkLst>
        </pc:spChg>
        <pc:graphicFrameChg chg="add del mod ord modGraphic">
          <ac:chgData name="Mia Spelman-Mäenhovi" userId="S::mia.spelman-maenhovi@tammela.fi::751daf18-a610-433f-85ce-c84989c67d8c" providerId="AD" clId="Web-{D4C017D4-4004-4A76-9296-595DE213AFBD}" dt="2021-03-01T07:48:10.637" v="29"/>
          <ac:graphicFrameMkLst>
            <pc:docMk/>
            <pc:sldMk cId="1130248204" sldId="267"/>
            <ac:graphicFrameMk id="4" creationId="{C1BFA5C1-112D-44EA-8B03-6A5BDF7DB12B}"/>
          </ac:graphicFrameMkLst>
        </pc:graphicFrameChg>
        <pc:graphicFrameChg chg="add del mod ord modGraphic">
          <ac:chgData name="Mia Spelman-Mäenhovi" userId="S::mia.spelman-maenhovi@tammela.fi::751daf18-a610-433f-85ce-c84989c67d8c" providerId="AD" clId="Web-{D4C017D4-4004-4A76-9296-595DE213AFBD}" dt="2021-03-01T07:48:51.310" v="31"/>
          <ac:graphicFrameMkLst>
            <pc:docMk/>
            <pc:sldMk cId="1130248204" sldId="267"/>
            <ac:graphicFrameMk id="5" creationId="{09F92EAF-1850-42F2-9064-8ED812F2692F}"/>
          </ac:graphicFrameMkLst>
        </pc:graphicFrameChg>
        <pc:graphicFrameChg chg="add mod ord modGraphic">
          <ac:chgData name="Mia Spelman-Mäenhovi" userId="S::mia.spelman-maenhovi@tammela.fi::751daf18-a610-433f-85ce-c84989c67d8c" providerId="AD" clId="Web-{D4C017D4-4004-4A76-9296-595DE213AFBD}" dt="2021-03-01T07:51:07.080" v="184"/>
          <ac:graphicFrameMkLst>
            <pc:docMk/>
            <pc:sldMk cId="1130248204" sldId="267"/>
            <ac:graphicFrameMk id="6" creationId="{DB16235C-4A28-4763-8D02-805F628593FD}"/>
          </ac:graphicFrameMkLst>
        </pc:graphicFrameChg>
      </pc:sldChg>
    </pc:docChg>
  </pc:docChgLst>
  <pc:docChgLst>
    <pc:chgData name="Mia Spelman-Mäenhovi" userId="S::mia.spelman-maenhovi@tammela.fi::751daf18-a610-433f-85ce-c84989c67d8c" providerId="AD" clId="Web-{C917342B-4A6D-4595-9628-9C677BC4D17D}"/>
    <pc:docChg chg="modSld">
      <pc:chgData name="Mia Spelman-Mäenhovi" userId="S::mia.spelman-maenhovi@tammela.fi::751daf18-a610-433f-85ce-c84989c67d8c" providerId="AD" clId="Web-{C917342B-4A6D-4595-9628-9C677BC4D17D}" dt="2021-03-09T09:12:34.837" v="24" actId="20577"/>
      <pc:docMkLst>
        <pc:docMk/>
      </pc:docMkLst>
      <pc:sldChg chg="modSp">
        <pc:chgData name="Mia Spelman-Mäenhovi" userId="S::mia.spelman-maenhovi@tammela.fi::751daf18-a610-433f-85ce-c84989c67d8c" providerId="AD" clId="Web-{C917342B-4A6D-4595-9628-9C677BC4D17D}" dt="2021-03-09T09:12:34.837" v="24" actId="20577"/>
        <pc:sldMkLst>
          <pc:docMk/>
          <pc:sldMk cId="3771934594" sldId="260"/>
        </pc:sldMkLst>
        <pc:spChg chg="mod">
          <ac:chgData name="Mia Spelman-Mäenhovi" userId="S::mia.spelman-maenhovi@tammela.fi::751daf18-a610-433f-85ce-c84989c67d8c" providerId="AD" clId="Web-{C917342B-4A6D-4595-9628-9C677BC4D17D}" dt="2021-03-09T09:12:34.837" v="24" actId="20577"/>
          <ac:spMkLst>
            <pc:docMk/>
            <pc:sldMk cId="3771934594" sldId="260"/>
            <ac:spMk id="2" creationId="{00000000-0000-0000-0000-000000000000}"/>
          </ac:spMkLst>
        </pc:spChg>
      </pc:sldChg>
      <pc:sldChg chg="modSp">
        <pc:chgData name="Mia Spelman-Mäenhovi" userId="S::mia.spelman-maenhovi@tammela.fi::751daf18-a610-433f-85ce-c84989c67d8c" providerId="AD" clId="Web-{C917342B-4A6D-4595-9628-9C677BC4D17D}" dt="2021-03-09T09:11:59.508" v="22"/>
        <pc:sldMkLst>
          <pc:docMk/>
          <pc:sldMk cId="2653616375" sldId="264"/>
        </pc:sldMkLst>
        <pc:graphicFrameChg chg="mod modGraphic">
          <ac:chgData name="Mia Spelman-Mäenhovi" userId="S::mia.spelman-maenhovi@tammela.fi::751daf18-a610-433f-85ce-c84989c67d8c" providerId="AD" clId="Web-{C917342B-4A6D-4595-9628-9C677BC4D17D}" dt="2021-03-09T09:11:59.508" v="22"/>
          <ac:graphicFrameMkLst>
            <pc:docMk/>
            <pc:sldMk cId="2653616375" sldId="264"/>
            <ac:graphicFrameMk id="4" creationId="{00000000-0000-0000-0000-000000000000}"/>
          </ac:graphicFrameMkLst>
        </pc:graphicFrameChg>
      </pc:sldChg>
      <pc:sldChg chg="modSp">
        <pc:chgData name="Mia Spelman-Mäenhovi" userId="S::mia.spelman-maenhovi@tammela.fi::751daf18-a610-433f-85ce-c84989c67d8c" providerId="AD" clId="Web-{C917342B-4A6D-4595-9628-9C677BC4D17D}" dt="2021-03-09T09:11:29.820" v="3" actId="1076"/>
        <pc:sldMkLst>
          <pc:docMk/>
          <pc:sldMk cId="1130248204" sldId="267"/>
        </pc:sldMkLst>
        <pc:graphicFrameChg chg="mod modGraphic">
          <ac:chgData name="Mia Spelman-Mäenhovi" userId="S::mia.spelman-maenhovi@tammela.fi::751daf18-a610-433f-85ce-c84989c67d8c" providerId="AD" clId="Web-{C917342B-4A6D-4595-9628-9C677BC4D17D}" dt="2021-03-09T09:11:29.820" v="3" actId="1076"/>
          <ac:graphicFrameMkLst>
            <pc:docMk/>
            <pc:sldMk cId="1130248204" sldId="267"/>
            <ac:graphicFrameMk id="5" creationId="{07BD926B-CFFA-49A4-B131-DC9E06184CBD}"/>
          </ac:graphicFrameMkLst>
        </pc:graphicFrameChg>
        <pc:graphicFrameChg chg="mod">
          <ac:chgData name="Mia Spelman-Mäenhovi" userId="S::mia.spelman-maenhovi@tammela.fi::751daf18-a610-433f-85ce-c84989c67d8c" providerId="AD" clId="Web-{C917342B-4A6D-4595-9628-9C677BC4D17D}" dt="2021-03-09T09:11:16.914" v="2" actId="1076"/>
          <ac:graphicFrameMkLst>
            <pc:docMk/>
            <pc:sldMk cId="1130248204" sldId="267"/>
            <ac:graphicFrameMk id="6" creationId="{DB16235C-4A28-4763-8D02-805F628593FD}"/>
          </ac:graphicFrameMkLst>
        </pc:graphicFrameChg>
      </pc:sldChg>
    </pc:docChg>
  </pc:docChgLst>
  <pc:docChgLst>
    <pc:chgData name="Mia Spelman-Mäenhovi" userId="S::mia.spelman-maenhovi@tammela.fi::751daf18-a610-433f-85ce-c84989c67d8c" providerId="AD" clId="Web-{6B06D09D-92B5-4490-BA6D-FD4806FBCE13}"/>
    <pc:docChg chg="mod modSld sldOrd">
      <pc:chgData name="Mia Spelman-Mäenhovi" userId="S::mia.spelman-maenhovi@tammela.fi::751daf18-a610-433f-85ce-c84989c67d8c" providerId="AD" clId="Web-{6B06D09D-92B5-4490-BA6D-FD4806FBCE13}" dt="2021-03-08T09:05:58.808" v="136" actId="20577"/>
      <pc:docMkLst>
        <pc:docMk/>
      </pc:docMkLst>
      <pc:sldChg chg="addSp delSp modSp mod setBg">
        <pc:chgData name="Mia Spelman-Mäenhovi" userId="S::mia.spelman-maenhovi@tammela.fi::751daf18-a610-433f-85ce-c84989c67d8c" providerId="AD" clId="Web-{6B06D09D-92B5-4490-BA6D-FD4806FBCE13}" dt="2021-03-08T08:58:30.796" v="38"/>
        <pc:sldMkLst>
          <pc:docMk/>
          <pc:sldMk cId="2817793275" sldId="256"/>
        </pc:sldMkLst>
        <pc:spChg chg="mod">
          <ac:chgData name="Mia Spelman-Mäenhovi" userId="S::mia.spelman-maenhovi@tammela.fi::751daf18-a610-433f-85ce-c84989c67d8c" providerId="AD" clId="Web-{6B06D09D-92B5-4490-BA6D-FD4806FBCE13}" dt="2021-03-08T08:58:30.796" v="38"/>
          <ac:spMkLst>
            <pc:docMk/>
            <pc:sldMk cId="2817793275" sldId="256"/>
            <ac:spMk id="2" creationId="{00000000-0000-0000-0000-000000000000}"/>
          </ac:spMkLst>
        </pc:spChg>
        <pc:spChg chg="mod">
          <ac:chgData name="Mia Spelman-Mäenhovi" userId="S::mia.spelman-maenhovi@tammela.fi::751daf18-a610-433f-85ce-c84989c67d8c" providerId="AD" clId="Web-{6B06D09D-92B5-4490-BA6D-FD4806FBCE13}" dt="2021-03-08T08:58:30.796" v="38"/>
          <ac:spMkLst>
            <pc:docMk/>
            <pc:sldMk cId="2817793275" sldId="256"/>
            <ac:spMk id="3" creationId="{00000000-0000-0000-0000-000000000000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7:47.607" v="30"/>
          <ac:spMkLst>
            <pc:docMk/>
            <pc:sldMk cId="2817793275" sldId="256"/>
            <ac:spMk id="6" creationId="{D55CD764-972B-4CA5-A885-53E55C63E174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7:59.795" v="32"/>
          <ac:spMkLst>
            <pc:docMk/>
            <pc:sldMk cId="2817793275" sldId="256"/>
            <ac:spMk id="8" creationId="{3301E07F-4F79-4B58-8698-EF24DC1ECDBF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7:36.638" v="28"/>
          <ac:spMkLst>
            <pc:docMk/>
            <pc:sldMk cId="2817793275" sldId="256"/>
            <ac:spMk id="9" creationId="{C1DD1A8A-57D5-4A81-AD04-532B043C5611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7:59.795" v="32"/>
          <ac:spMkLst>
            <pc:docMk/>
            <pc:sldMk cId="2817793275" sldId="256"/>
            <ac:spMk id="10" creationId="{E58B2195-5055-402F-A3E7-53FF0E4980C3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7:36.638" v="28"/>
          <ac:spMkLst>
            <pc:docMk/>
            <pc:sldMk cId="2817793275" sldId="256"/>
            <ac:spMk id="11" creationId="{007891EC-4501-44ED-A8C8-B11B6DB767AB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8:06.186" v="34"/>
          <ac:spMkLst>
            <pc:docMk/>
            <pc:sldMk cId="2817793275" sldId="256"/>
            <ac:spMk id="12" creationId="{2B577FF9-3543-4875-815D-3D87BD8A2002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7:59.795" v="32"/>
          <ac:spMkLst>
            <pc:docMk/>
            <pc:sldMk cId="2817793275" sldId="256"/>
            <ac:spMk id="13" creationId="{9EE6F773-742A-491A-9A00-A2A150DF500A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8:06.186" v="34"/>
          <ac:spMkLst>
            <pc:docMk/>
            <pc:sldMk cId="2817793275" sldId="256"/>
            <ac:spMk id="14" creationId="{F5569EEC-E12F-4856-B407-02B2813A4AA5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8:06.186" v="34"/>
          <ac:spMkLst>
            <pc:docMk/>
            <pc:sldMk cId="2817793275" sldId="256"/>
            <ac:spMk id="15" creationId="{DF1E3393-B852-4883-B778-ED3525112942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8:06.186" v="34"/>
          <ac:spMkLst>
            <pc:docMk/>
            <pc:sldMk cId="2817793275" sldId="256"/>
            <ac:spMk id="16" creationId="{CF860788-3A6A-45A3-B3F1-06F159665603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8:06.186" v="34"/>
          <ac:spMkLst>
            <pc:docMk/>
            <pc:sldMk cId="2817793275" sldId="256"/>
            <ac:spMk id="17" creationId="{39853D09-4205-4CC7-83EB-288E886AC9E4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8:17.546" v="36"/>
          <ac:spMkLst>
            <pc:docMk/>
            <pc:sldMk cId="2817793275" sldId="256"/>
            <ac:spMk id="18" creationId="{19D32F93-50AC-4C46-A5DB-291C60DDB7BD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8:06.186" v="34"/>
          <ac:spMkLst>
            <pc:docMk/>
            <pc:sldMk cId="2817793275" sldId="256"/>
            <ac:spMk id="19" creationId="{0D040B79-3E73-4A31-840D-D6B9C9FDFC46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8:17.546" v="36"/>
          <ac:spMkLst>
            <pc:docMk/>
            <pc:sldMk cId="2817793275" sldId="256"/>
            <ac:spMk id="20" creationId="{827DC2C4-B485-428A-BF4A-472D2967F47F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8:06.186" v="34"/>
          <ac:spMkLst>
            <pc:docMk/>
            <pc:sldMk cId="2817793275" sldId="256"/>
            <ac:spMk id="21" creationId="{156C6AE5-3F8B-42AC-9EA4-1B686A11E93F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8:17.546" v="36"/>
          <ac:spMkLst>
            <pc:docMk/>
            <pc:sldMk cId="2817793275" sldId="256"/>
            <ac:spMk id="22" creationId="{EE04B5EB-F158-4507-90DD-BD23620C7CC9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8:30.796" v="38"/>
          <ac:spMkLst>
            <pc:docMk/>
            <pc:sldMk cId="2817793275" sldId="256"/>
            <ac:spMk id="23" creationId="{F6EF57EF-D042-41D3-83E8-41A1FE6C11EB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8:30.796" v="38"/>
          <ac:spMkLst>
            <pc:docMk/>
            <pc:sldMk cId="2817793275" sldId="256"/>
            <ac:spMk id="24" creationId="{D00A59BB-A268-4F3E-9D41-CA265AF16870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8:30.796" v="38"/>
          <ac:spMkLst>
            <pc:docMk/>
            <pc:sldMk cId="2817793275" sldId="256"/>
            <ac:spMk id="25" creationId="{63794DCE-9D34-40DF-AB3F-06DA8ACCDA97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8:30.796" v="38"/>
          <ac:spMkLst>
            <pc:docMk/>
            <pc:sldMk cId="2817793275" sldId="256"/>
            <ac:spMk id="26" creationId="{45006452-918C-4282-A72C-C9692B669104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7:47.607" v="30"/>
          <ac:spMkLst>
            <pc:docMk/>
            <pc:sldMk cId="2817793275" sldId="256"/>
            <ac:spMk id="33" creationId="{34165AB3-7006-4430-BCE3-25476BE13322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7:47.607" v="30"/>
          <ac:spMkLst>
            <pc:docMk/>
            <pc:sldMk cId="2817793275" sldId="256"/>
            <ac:spMk id="35" creationId="{E3E51905-F374-4E1A-97CF-B741584B74D5}"/>
          </ac:spMkLst>
        </pc:spChg>
        <pc:grpChg chg="add del">
          <ac:chgData name="Mia Spelman-Mäenhovi" userId="S::mia.spelman-maenhovi@tammela.fi::751daf18-a610-433f-85ce-c84989c67d8c" providerId="AD" clId="Web-{6B06D09D-92B5-4490-BA6D-FD4806FBCE13}" dt="2021-03-08T08:57:47.607" v="30"/>
          <ac:grpSpMkLst>
            <pc:docMk/>
            <pc:sldMk cId="2817793275" sldId="256"/>
            <ac:grpSpMk id="7" creationId="{BEB2E44E-30A6-416E-A45D-B1E328629559}"/>
          </ac:grpSpMkLst>
        </pc:grpChg>
        <pc:picChg chg="mod ord">
          <ac:chgData name="Mia Spelman-Mäenhovi" userId="S::mia.spelman-maenhovi@tammela.fi::751daf18-a610-433f-85ce-c84989c67d8c" providerId="AD" clId="Web-{6B06D09D-92B5-4490-BA6D-FD4806FBCE13}" dt="2021-03-08T08:58:30.796" v="38"/>
          <ac:picMkLst>
            <pc:docMk/>
            <pc:sldMk cId="2817793275" sldId="256"/>
            <ac:picMk id="4" creationId="{00000000-0000-0000-0000-000000000000}"/>
          </ac:picMkLst>
        </pc:picChg>
      </pc:sldChg>
      <pc:sldChg chg="modSp">
        <pc:chgData name="Mia Spelman-Mäenhovi" userId="S::mia.spelman-maenhovi@tammela.fi::751daf18-a610-433f-85ce-c84989c67d8c" providerId="AD" clId="Web-{6B06D09D-92B5-4490-BA6D-FD4806FBCE13}" dt="2021-03-08T09:04:39.025" v="132" actId="1076"/>
        <pc:sldMkLst>
          <pc:docMk/>
          <pc:sldMk cId="3683814663" sldId="259"/>
        </pc:sldMkLst>
        <pc:graphicFrameChg chg="mod modGraphic">
          <ac:chgData name="Mia Spelman-Mäenhovi" userId="S::mia.spelman-maenhovi@tammela.fi::751daf18-a610-433f-85ce-c84989c67d8c" providerId="AD" clId="Web-{6B06D09D-92B5-4490-BA6D-FD4806FBCE13}" dt="2021-03-08T09:04:39.025" v="132" actId="1076"/>
          <ac:graphicFrameMkLst>
            <pc:docMk/>
            <pc:sldMk cId="3683814663" sldId="259"/>
            <ac:graphicFrameMk id="4" creationId="{00000000-0000-0000-0000-000000000000}"/>
          </ac:graphicFrameMkLst>
        </pc:graphicFrameChg>
      </pc:sldChg>
      <pc:sldChg chg="addSp delSp modSp mod setBg">
        <pc:chgData name="Mia Spelman-Mäenhovi" userId="S::mia.spelman-maenhovi@tammela.fi::751daf18-a610-433f-85ce-c84989c67d8c" providerId="AD" clId="Web-{6B06D09D-92B5-4490-BA6D-FD4806FBCE13}" dt="2021-03-08T09:05:58.808" v="136" actId="20577"/>
        <pc:sldMkLst>
          <pc:docMk/>
          <pc:sldMk cId="3771934594" sldId="260"/>
        </pc:sldMkLst>
        <pc:spChg chg="mod">
          <ac:chgData name="Mia Spelman-Mäenhovi" userId="S::mia.spelman-maenhovi@tammela.fi::751daf18-a610-433f-85ce-c84989c67d8c" providerId="AD" clId="Web-{6B06D09D-92B5-4490-BA6D-FD4806FBCE13}" dt="2021-03-08T09:05:58.808" v="136" actId="20577"/>
          <ac:spMkLst>
            <pc:docMk/>
            <pc:sldMk cId="3771934594" sldId="260"/>
            <ac:spMk id="2" creationId="{00000000-0000-0000-0000-000000000000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9:43.736" v="42"/>
          <ac:spMkLst>
            <pc:docMk/>
            <pc:sldMk cId="3771934594" sldId="260"/>
            <ac:spMk id="6" creationId="{982413CC-69E6-4BDA-A88D-E4EF8F95B27D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9:00:14.533" v="44"/>
          <ac:spMkLst>
            <pc:docMk/>
            <pc:sldMk cId="3771934594" sldId="260"/>
            <ac:spMk id="8" creationId="{982413CC-69E6-4BDA-A88D-E4EF8F95B27D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59:10.110" v="40"/>
          <ac:spMkLst>
            <pc:docMk/>
            <pc:sldMk cId="3771934594" sldId="260"/>
            <ac:spMk id="9" creationId="{982413CC-69E6-4BDA-A88D-E4EF8F95B27D}"/>
          </ac:spMkLst>
        </pc:spChg>
        <pc:grpChg chg="add del">
          <ac:chgData name="Mia Spelman-Mäenhovi" userId="S::mia.spelman-maenhovi@tammela.fi::751daf18-a610-433f-85ce-c84989c67d8c" providerId="AD" clId="Web-{6B06D09D-92B5-4490-BA6D-FD4806FBCE13}" dt="2021-03-08T08:59:43.736" v="42"/>
          <ac:grpSpMkLst>
            <pc:docMk/>
            <pc:sldMk cId="3771934594" sldId="260"/>
            <ac:grpSpMk id="7" creationId="{4F1F7357-8633-4CE7-BF80-475EE8A2FAEA}"/>
          </ac:grpSpMkLst>
        </pc:grpChg>
        <pc:grpChg chg="add del">
          <ac:chgData name="Mia Spelman-Mäenhovi" userId="S::mia.spelman-maenhovi@tammela.fi::751daf18-a610-433f-85ce-c84989c67d8c" providerId="AD" clId="Web-{6B06D09D-92B5-4490-BA6D-FD4806FBCE13}" dt="2021-03-08T09:00:14.533" v="44"/>
          <ac:grpSpMkLst>
            <pc:docMk/>
            <pc:sldMk cId="3771934594" sldId="260"/>
            <ac:grpSpMk id="10" creationId="{4F1F7357-8633-4CE7-BF80-475EE8A2FAEA}"/>
          </ac:grpSpMkLst>
        </pc:grpChg>
        <pc:grpChg chg="add del">
          <ac:chgData name="Mia Spelman-Mäenhovi" userId="S::mia.spelman-maenhovi@tammela.fi::751daf18-a610-433f-85ce-c84989c67d8c" providerId="AD" clId="Web-{6B06D09D-92B5-4490-BA6D-FD4806FBCE13}" dt="2021-03-08T08:59:10.110" v="40"/>
          <ac:grpSpMkLst>
            <pc:docMk/>
            <pc:sldMk cId="3771934594" sldId="260"/>
            <ac:grpSpMk id="11" creationId="{4F1F7357-8633-4CE7-BF80-475EE8A2FAEA}"/>
          </ac:grpSpMkLst>
        </pc:grpChg>
        <pc:graphicFrameChg chg="mod modGraphic">
          <ac:chgData name="Mia Spelman-Mäenhovi" userId="S::mia.spelman-maenhovi@tammela.fi::751daf18-a610-433f-85ce-c84989c67d8c" providerId="AD" clId="Web-{6B06D09D-92B5-4490-BA6D-FD4806FBCE13}" dt="2021-03-08T09:00:14.533" v="44"/>
          <ac:graphicFrameMkLst>
            <pc:docMk/>
            <pc:sldMk cId="3771934594" sldId="260"/>
            <ac:graphicFrameMk id="4" creationId="{00000000-0000-0000-0000-000000000000}"/>
          </ac:graphicFrameMkLst>
        </pc:graphicFrameChg>
      </pc:sldChg>
      <pc:sldChg chg="addSp delSp modSp mod setBg">
        <pc:chgData name="Mia Spelman-Mäenhovi" userId="S::mia.spelman-maenhovi@tammela.fi::751daf18-a610-433f-85ce-c84989c67d8c" providerId="AD" clId="Web-{6B06D09D-92B5-4490-BA6D-FD4806FBCE13}" dt="2021-03-08T09:01:35.911" v="46"/>
        <pc:sldMkLst>
          <pc:docMk/>
          <pc:sldMk cId="1130248204" sldId="267"/>
        </pc:sldMkLst>
        <pc:spChg chg="mod">
          <ac:chgData name="Mia Spelman-Mäenhovi" userId="S::mia.spelman-maenhovi@tammela.fi::751daf18-a610-433f-85ce-c84989c67d8c" providerId="AD" clId="Web-{6B06D09D-92B5-4490-BA6D-FD4806FBCE13}" dt="2021-03-08T08:48:58.530" v="19"/>
          <ac:spMkLst>
            <pc:docMk/>
            <pc:sldMk cId="1130248204" sldId="267"/>
            <ac:spMk id="2" creationId="{6DE80759-DC64-49CF-B135-CF07E23AD058}"/>
          </ac:spMkLst>
        </pc:spChg>
        <pc:spChg chg="add mod">
          <ac:chgData name="Mia Spelman-Mäenhovi" userId="S::mia.spelman-maenhovi@tammela.fi::751daf18-a610-433f-85ce-c84989c67d8c" providerId="AD" clId="Web-{6B06D09D-92B5-4490-BA6D-FD4806FBCE13}" dt="2021-03-08T08:48:39.045" v="15"/>
          <ac:spMkLst>
            <pc:docMk/>
            <pc:sldMk cId="1130248204" sldId="267"/>
            <ac:spMk id="3" creationId="{91EA0059-63E6-4EEA-B0F3-9F51B09A5FF8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48:58.530" v="19"/>
          <ac:spMkLst>
            <pc:docMk/>
            <pc:sldMk cId="1130248204" sldId="267"/>
            <ac:spMk id="8" creationId="{3B47FC9C-2ED3-4100-A4EF-E8CDFEE106C9}"/>
          </ac:spMkLst>
        </pc:spChg>
        <pc:spChg chg="add del">
          <ac:chgData name="Mia Spelman-Mäenhovi" userId="S::mia.spelman-maenhovi@tammela.fi::751daf18-a610-433f-85ce-c84989c67d8c" providerId="AD" clId="Web-{6B06D09D-92B5-4490-BA6D-FD4806FBCE13}" dt="2021-03-08T08:48:54.811" v="17"/>
          <ac:spMkLst>
            <pc:docMk/>
            <pc:sldMk cId="1130248204" sldId="267"/>
            <ac:spMk id="11" creationId="{B0792D4F-247E-46FE-85FC-881DEFA41D94}"/>
          </ac:spMkLst>
        </pc:spChg>
        <pc:graphicFrameChg chg="mod ord modGraphic">
          <ac:chgData name="Mia Spelman-Mäenhovi" userId="S::mia.spelman-maenhovi@tammela.fi::751daf18-a610-433f-85ce-c84989c67d8c" providerId="AD" clId="Web-{6B06D09D-92B5-4490-BA6D-FD4806FBCE13}" dt="2021-03-08T08:48:58.530" v="19"/>
          <ac:graphicFrameMkLst>
            <pc:docMk/>
            <pc:sldMk cId="1130248204" sldId="267"/>
            <ac:graphicFrameMk id="5" creationId="{07BD926B-CFFA-49A4-B131-DC9E06184CBD}"/>
          </ac:graphicFrameMkLst>
        </pc:graphicFrameChg>
        <pc:graphicFrameChg chg="mod modGraphic">
          <ac:chgData name="Mia Spelman-Mäenhovi" userId="S::mia.spelman-maenhovi@tammela.fi::751daf18-a610-433f-85ce-c84989c67d8c" providerId="AD" clId="Web-{6B06D09D-92B5-4490-BA6D-FD4806FBCE13}" dt="2021-03-08T08:48:58.530" v="19"/>
          <ac:graphicFrameMkLst>
            <pc:docMk/>
            <pc:sldMk cId="1130248204" sldId="267"/>
            <ac:graphicFrameMk id="6" creationId="{DB16235C-4A28-4763-8D02-805F628593FD}"/>
          </ac:graphicFrameMkLst>
        </pc:graphicFrameChg>
        <pc:graphicFrameChg chg="add del mod modGraphic">
          <ac:chgData name="Mia Spelman-Mäenhovi" userId="S::mia.spelman-maenhovi@tammela.fi::751daf18-a610-433f-85ce-c84989c67d8c" providerId="AD" clId="Web-{6B06D09D-92B5-4490-BA6D-FD4806FBCE13}" dt="2021-03-08T09:01:35.911" v="46"/>
          <ac:graphicFrameMkLst>
            <pc:docMk/>
            <pc:sldMk cId="1130248204" sldId="267"/>
            <ac:graphicFrameMk id="9" creationId="{1133DBDE-3CB3-4796-8BBA-23C71EFF5725}"/>
          </ac:graphicFrameMkLst>
        </pc:graphicFrameChg>
        <pc:picChg chg="add del mod">
          <ac:chgData name="Mia Spelman-Mäenhovi" userId="S::mia.spelman-maenhovi@tammela.fi::751daf18-a610-433f-85ce-c84989c67d8c" providerId="AD" clId="Web-{6B06D09D-92B5-4490-BA6D-FD4806FBCE13}" dt="2021-03-08T08:50:02.891" v="26"/>
          <ac:picMkLst>
            <pc:docMk/>
            <pc:sldMk cId="1130248204" sldId="267"/>
            <ac:picMk id="4" creationId="{AA9E4AC1-4FAF-4FB7-837D-571ACF80FDA4}"/>
          </ac:picMkLst>
        </pc:picChg>
        <pc:picChg chg="add del mod">
          <ac:chgData name="Mia Spelman-Mäenhovi" userId="S::mia.spelman-maenhovi@tammela.fi::751daf18-a610-433f-85ce-c84989c67d8c" providerId="AD" clId="Web-{6B06D09D-92B5-4490-BA6D-FD4806FBCE13}" dt="2021-03-08T08:49:58.094" v="25"/>
          <ac:picMkLst>
            <pc:docMk/>
            <pc:sldMk cId="1130248204" sldId="267"/>
            <ac:picMk id="7" creationId="{51595E14-761B-4EF2-B85D-55BE77AA0624}"/>
          </ac:picMkLst>
        </pc:picChg>
      </pc:sldChg>
      <pc:sldChg chg="addSp delSp modSp ord">
        <pc:chgData name="Mia Spelman-Mäenhovi" userId="S::mia.spelman-maenhovi@tammela.fi::751daf18-a610-433f-85ce-c84989c67d8c" providerId="AD" clId="Web-{6B06D09D-92B5-4490-BA6D-FD4806FBCE13}" dt="2021-03-08T08:45:51.556" v="8"/>
        <pc:sldMkLst>
          <pc:docMk/>
          <pc:sldMk cId="2990410505" sldId="268"/>
        </pc:sldMkLst>
        <pc:spChg chg="del">
          <ac:chgData name="Mia Spelman-Mäenhovi" userId="S::mia.spelman-maenhovi@tammela.fi::751daf18-a610-433f-85ce-c84989c67d8c" providerId="AD" clId="Web-{6B06D09D-92B5-4490-BA6D-FD4806FBCE13}" dt="2021-03-08T08:45:30.290" v="2"/>
          <ac:spMkLst>
            <pc:docMk/>
            <pc:sldMk cId="2990410505" sldId="268"/>
            <ac:spMk id="2" creationId="{C9B79EC0-F8B3-448F-82FA-7272AB462038}"/>
          </ac:spMkLst>
        </pc:spChg>
        <pc:spChg chg="del">
          <ac:chgData name="Mia Spelman-Mäenhovi" userId="S::mia.spelman-maenhovi@tammela.fi::751daf18-a610-433f-85ce-c84989c67d8c" providerId="AD" clId="Web-{6B06D09D-92B5-4490-BA6D-FD4806FBCE13}" dt="2021-03-08T08:45:20.446" v="0"/>
          <ac:spMkLst>
            <pc:docMk/>
            <pc:sldMk cId="2990410505" sldId="268"/>
            <ac:spMk id="3" creationId="{721A6EE4-8720-48A8-8DE1-33CAC2CA816C}"/>
          </ac:spMkLst>
        </pc:spChg>
        <pc:picChg chg="add mod ord">
          <ac:chgData name="Mia Spelman-Mäenhovi" userId="S::mia.spelman-maenhovi@tammela.fi::751daf18-a610-433f-85ce-c84989c67d8c" providerId="AD" clId="Web-{6B06D09D-92B5-4490-BA6D-FD4806FBCE13}" dt="2021-03-08T08:45:45.838" v="7" actId="1076"/>
          <ac:picMkLst>
            <pc:docMk/>
            <pc:sldMk cId="2990410505" sldId="268"/>
            <ac:picMk id="4" creationId="{296037EA-91F7-4F82-9A5C-62325A6BA152}"/>
          </ac:picMkLst>
        </pc:picChg>
      </pc:sldChg>
    </pc:docChg>
  </pc:docChgLst>
  <pc:docChgLst>
    <pc:chgData name="Mia Spelman-Mäenhovi" userId="S::mia.spelman-maenhovi@tammela.fi::751daf18-a610-433f-85ce-c84989c67d8c" providerId="AD" clId="Web-{D7786CE7-875B-4217-A46E-F6ED9D91591A}"/>
    <pc:docChg chg="modSld">
      <pc:chgData name="Mia Spelman-Mäenhovi" userId="S::mia.spelman-maenhovi@tammela.fi::751daf18-a610-433f-85ce-c84989c67d8c" providerId="AD" clId="Web-{D7786CE7-875B-4217-A46E-F6ED9D91591A}" dt="2021-03-03T13:50:20.336" v="246"/>
      <pc:docMkLst>
        <pc:docMk/>
      </pc:docMkLst>
      <pc:sldChg chg="modSp">
        <pc:chgData name="Mia Spelman-Mäenhovi" userId="S::mia.spelman-maenhovi@tammela.fi::751daf18-a610-433f-85ce-c84989c67d8c" providerId="AD" clId="Web-{D7786CE7-875B-4217-A46E-F6ED9D91591A}" dt="2021-03-03T13:49:07.288" v="220" actId="20577"/>
        <pc:sldMkLst>
          <pc:docMk/>
          <pc:sldMk cId="1022208419" sldId="258"/>
        </pc:sldMkLst>
        <pc:spChg chg="mod">
          <ac:chgData name="Mia Spelman-Mäenhovi" userId="S::mia.spelman-maenhovi@tammela.fi::751daf18-a610-433f-85ce-c84989c67d8c" providerId="AD" clId="Web-{D7786CE7-875B-4217-A46E-F6ED9D91591A}" dt="2021-03-03T13:49:07.288" v="220" actId="20577"/>
          <ac:spMkLst>
            <pc:docMk/>
            <pc:sldMk cId="1022208419" sldId="258"/>
            <ac:spMk id="3" creationId="{00000000-0000-0000-0000-000000000000}"/>
          </ac:spMkLst>
        </pc:spChg>
      </pc:sldChg>
      <pc:sldChg chg="modSp">
        <pc:chgData name="Mia Spelman-Mäenhovi" userId="S::mia.spelman-maenhovi@tammela.fi::751daf18-a610-433f-85ce-c84989c67d8c" providerId="AD" clId="Web-{D7786CE7-875B-4217-A46E-F6ED9D91591A}" dt="2021-03-03T13:35:08.316" v="124"/>
        <pc:sldMkLst>
          <pc:docMk/>
          <pc:sldMk cId="3771934594" sldId="260"/>
        </pc:sldMkLst>
        <pc:graphicFrameChg chg="mod modGraphic">
          <ac:chgData name="Mia Spelman-Mäenhovi" userId="S::mia.spelman-maenhovi@tammela.fi::751daf18-a610-433f-85ce-c84989c67d8c" providerId="AD" clId="Web-{D7786CE7-875B-4217-A46E-F6ED9D91591A}" dt="2021-03-03T13:35:08.316" v="124"/>
          <ac:graphicFrameMkLst>
            <pc:docMk/>
            <pc:sldMk cId="3771934594" sldId="260"/>
            <ac:graphicFrameMk id="4" creationId="{00000000-0000-0000-0000-000000000000}"/>
          </ac:graphicFrameMkLst>
        </pc:graphicFrameChg>
      </pc:sldChg>
      <pc:sldChg chg="addSp delSp modSp">
        <pc:chgData name="Mia Spelman-Mäenhovi" userId="S::mia.spelman-maenhovi@tammela.fi::751daf18-a610-433f-85ce-c84989c67d8c" providerId="AD" clId="Web-{D7786CE7-875B-4217-A46E-F6ED9D91591A}" dt="2021-03-03T13:50:20.336" v="246"/>
        <pc:sldMkLst>
          <pc:docMk/>
          <pc:sldMk cId="1130248204" sldId="267"/>
        </pc:sldMkLst>
        <pc:graphicFrameChg chg="add del mod modGraphic">
          <ac:chgData name="Mia Spelman-Mäenhovi" userId="S::mia.spelman-maenhovi@tammela.fi::751daf18-a610-433f-85ce-c84989c67d8c" providerId="AD" clId="Web-{D7786CE7-875B-4217-A46E-F6ED9D91591A}" dt="2021-03-03T13:45:07.283" v="161"/>
          <ac:graphicFrameMkLst>
            <pc:docMk/>
            <pc:sldMk cId="1130248204" sldId="267"/>
            <ac:graphicFrameMk id="3" creationId="{3FB5FD6E-CCFB-482A-A798-EA20F6C53D6C}"/>
          </ac:graphicFrameMkLst>
        </pc:graphicFrameChg>
        <pc:graphicFrameChg chg="add del">
          <ac:chgData name="Mia Spelman-Mäenhovi" userId="S::mia.spelman-maenhovi@tammela.fi::751daf18-a610-433f-85ce-c84989c67d8c" providerId="AD" clId="Web-{D7786CE7-875B-4217-A46E-F6ED9D91591A}" dt="2021-03-03T13:45:37.814" v="163"/>
          <ac:graphicFrameMkLst>
            <pc:docMk/>
            <pc:sldMk cId="1130248204" sldId="267"/>
            <ac:graphicFrameMk id="4" creationId="{218C752C-F7BE-4F6B-BDDC-00EE78F06EC8}"/>
          </ac:graphicFrameMkLst>
        </pc:graphicFrameChg>
        <pc:graphicFrameChg chg="add mod modGraphic">
          <ac:chgData name="Mia Spelman-Mäenhovi" userId="S::mia.spelman-maenhovi@tammela.fi::751daf18-a610-433f-85ce-c84989c67d8c" providerId="AD" clId="Web-{D7786CE7-875B-4217-A46E-F6ED9D91591A}" dt="2021-03-03T13:50:20.336" v="246"/>
          <ac:graphicFrameMkLst>
            <pc:docMk/>
            <pc:sldMk cId="1130248204" sldId="267"/>
            <ac:graphicFrameMk id="5" creationId="{07BD926B-CFFA-49A4-B131-DC9E06184CBD}"/>
          </ac:graphicFrameMkLst>
        </pc:graphicFrameChg>
        <pc:graphicFrameChg chg="mod modGraphic">
          <ac:chgData name="Mia Spelman-Mäenhovi" userId="S::mia.spelman-maenhovi@tammela.fi::751daf18-a610-433f-85ce-c84989c67d8c" providerId="AD" clId="Web-{D7786CE7-875B-4217-A46E-F6ED9D91591A}" dt="2021-03-03T13:49:51.148" v="230"/>
          <ac:graphicFrameMkLst>
            <pc:docMk/>
            <pc:sldMk cId="1130248204" sldId="267"/>
            <ac:graphicFrameMk id="6" creationId="{DB16235C-4A28-4763-8D02-805F628593FD}"/>
          </ac:graphicFrameMkLst>
        </pc:graphicFrameChg>
      </pc:sldChg>
    </pc:docChg>
  </pc:docChgLst>
  <pc:docChgLst>
    <pc:chgData name="Mia Spelman-Mäenhovi" userId="S::mia.spelman-maenhovi@tammela.fi::751daf18-a610-433f-85ce-c84989c67d8c" providerId="AD" clId="Web-{F7A1CD25-A628-47C1-88DC-CEBE5A341343}"/>
    <pc:docChg chg="modSld">
      <pc:chgData name="Mia Spelman-Mäenhovi" userId="S::mia.spelman-maenhovi@tammela.fi::751daf18-a610-433f-85ce-c84989c67d8c" providerId="AD" clId="Web-{F7A1CD25-A628-47C1-88DC-CEBE5A341343}" dt="2021-03-03T07:55:15.022" v="21"/>
      <pc:docMkLst>
        <pc:docMk/>
      </pc:docMkLst>
      <pc:sldChg chg="modSp">
        <pc:chgData name="Mia Spelman-Mäenhovi" userId="S::mia.spelman-maenhovi@tammela.fi::751daf18-a610-433f-85ce-c84989c67d8c" providerId="AD" clId="Web-{F7A1CD25-A628-47C1-88DC-CEBE5A341343}" dt="2021-03-03T07:29:55.577" v="20" actId="20577"/>
        <pc:sldMkLst>
          <pc:docMk/>
          <pc:sldMk cId="1022208419" sldId="258"/>
        </pc:sldMkLst>
        <pc:spChg chg="mod">
          <ac:chgData name="Mia Spelman-Mäenhovi" userId="S::mia.spelman-maenhovi@tammela.fi::751daf18-a610-433f-85ce-c84989c67d8c" providerId="AD" clId="Web-{F7A1CD25-A628-47C1-88DC-CEBE5A341343}" dt="2021-03-03T07:29:55.577" v="20" actId="20577"/>
          <ac:spMkLst>
            <pc:docMk/>
            <pc:sldMk cId="1022208419" sldId="258"/>
            <ac:spMk id="3" creationId="{00000000-0000-0000-0000-000000000000}"/>
          </ac:spMkLst>
        </pc:spChg>
      </pc:sldChg>
      <pc:sldChg chg="modSp">
        <pc:chgData name="Mia Spelman-Mäenhovi" userId="S::mia.spelman-maenhovi@tammela.fi::751daf18-a610-433f-85ce-c84989c67d8c" providerId="AD" clId="Web-{F7A1CD25-A628-47C1-88DC-CEBE5A341343}" dt="2021-03-03T07:55:15.022" v="21"/>
        <pc:sldMkLst>
          <pc:docMk/>
          <pc:sldMk cId="2722338742" sldId="261"/>
        </pc:sldMkLst>
        <pc:graphicFrameChg chg="modGraphic">
          <ac:chgData name="Mia Spelman-Mäenhovi" userId="S::mia.spelman-maenhovi@tammela.fi::751daf18-a610-433f-85ce-c84989c67d8c" providerId="AD" clId="Web-{F7A1CD25-A628-47C1-88DC-CEBE5A341343}" dt="2021-03-03T07:55:15.022" v="21"/>
          <ac:graphicFrameMkLst>
            <pc:docMk/>
            <pc:sldMk cId="2722338742" sldId="261"/>
            <ac:graphicFrameMk id="4" creationId="{00000000-0000-0000-0000-000000000000}"/>
          </ac:graphicFrameMkLst>
        </pc:graphicFrameChg>
      </pc:sldChg>
      <pc:sldChg chg="modSp">
        <pc:chgData name="Mia Spelman-Mäenhovi" userId="S::mia.spelman-maenhovi@tammela.fi::751daf18-a610-433f-85ce-c84989c67d8c" providerId="AD" clId="Web-{F7A1CD25-A628-47C1-88DC-CEBE5A341343}" dt="2021-03-03T07:29:42.233" v="18"/>
        <pc:sldMkLst>
          <pc:docMk/>
          <pc:sldMk cId="4044797438" sldId="263"/>
        </pc:sldMkLst>
        <pc:graphicFrameChg chg="mod modGraphic">
          <ac:chgData name="Mia Spelman-Mäenhovi" userId="S::mia.spelman-maenhovi@tammela.fi::751daf18-a610-433f-85ce-c84989c67d8c" providerId="AD" clId="Web-{F7A1CD25-A628-47C1-88DC-CEBE5A341343}" dt="2021-03-03T07:29:42.233" v="18"/>
          <ac:graphicFrameMkLst>
            <pc:docMk/>
            <pc:sldMk cId="4044797438" sldId="263"/>
            <ac:graphicFrameMk id="4" creationId="{00000000-0000-0000-0000-000000000000}"/>
          </ac:graphicFrameMkLst>
        </pc:graphicFrameChg>
      </pc:sldChg>
      <pc:sldChg chg="modSp">
        <pc:chgData name="Mia Spelman-Mäenhovi" userId="S::mia.spelman-maenhovi@tammela.fi::751daf18-a610-433f-85ce-c84989c67d8c" providerId="AD" clId="Web-{F7A1CD25-A628-47C1-88DC-CEBE5A341343}" dt="2021-03-03T07:29:38.577" v="14"/>
        <pc:sldMkLst>
          <pc:docMk/>
          <pc:sldMk cId="780691423" sldId="265"/>
        </pc:sldMkLst>
        <pc:graphicFrameChg chg="mod modGraphic">
          <ac:chgData name="Mia Spelman-Mäenhovi" userId="S::mia.spelman-maenhovi@tammela.fi::751daf18-a610-433f-85ce-c84989c67d8c" providerId="AD" clId="Web-{F7A1CD25-A628-47C1-88DC-CEBE5A341343}" dt="2021-03-03T07:29:38.577" v="14"/>
          <ac:graphicFrameMkLst>
            <pc:docMk/>
            <pc:sldMk cId="780691423" sldId="265"/>
            <ac:graphicFrameMk id="4" creationId="{00000000-0000-0000-0000-000000000000}"/>
          </ac:graphicFrameMkLst>
        </pc:graphicFrameChg>
      </pc:sldChg>
      <pc:sldChg chg="modSp">
        <pc:chgData name="Mia Spelman-Mäenhovi" userId="S::mia.spelman-maenhovi@tammela.fi::751daf18-a610-433f-85ce-c84989c67d8c" providerId="AD" clId="Web-{F7A1CD25-A628-47C1-88DC-CEBE5A341343}" dt="2021-03-03T07:29:30.592" v="6"/>
        <pc:sldMkLst>
          <pc:docMk/>
          <pc:sldMk cId="1715987985" sldId="266"/>
        </pc:sldMkLst>
        <pc:graphicFrameChg chg="mod modGraphic">
          <ac:chgData name="Mia Spelman-Mäenhovi" userId="S::mia.spelman-maenhovi@tammela.fi::751daf18-a610-433f-85ce-c84989c67d8c" providerId="AD" clId="Web-{F7A1CD25-A628-47C1-88DC-CEBE5A341343}" dt="2021-03-03T07:29:30.592" v="6"/>
          <ac:graphicFrameMkLst>
            <pc:docMk/>
            <pc:sldMk cId="1715987985" sldId="266"/>
            <ac:graphicFrameMk id="4" creationId="{00000000-0000-0000-0000-000000000000}"/>
          </ac:graphicFrameMkLst>
        </pc:graphicFrameChg>
      </pc:sldChg>
    </pc:docChg>
  </pc:docChgLst>
  <pc:docChgLst>
    <pc:chgData name="Mia Spelman-Mäenhovi" userId="S::mia.spelman-maenhovi@tammela.fi::751daf18-a610-433f-85ce-c84989c67d8c" providerId="AD" clId="Web-{004C5D74-28EC-47A7-AFF2-EC16215F3B34}"/>
    <pc:docChg chg="delSld modSld sldOrd">
      <pc:chgData name="Mia Spelman-Mäenhovi" userId="S::mia.spelman-maenhovi@tammela.fi::751daf18-a610-433f-85ce-c84989c67d8c" providerId="AD" clId="Web-{004C5D74-28EC-47A7-AFF2-EC16215F3B34}" dt="2021-03-09T08:02:42.485" v="526"/>
      <pc:docMkLst>
        <pc:docMk/>
      </pc:docMkLst>
      <pc:sldChg chg="addSp delSp modSp mod setBg">
        <pc:chgData name="Mia Spelman-Mäenhovi" userId="S::mia.spelman-maenhovi@tammela.fi::751daf18-a610-433f-85ce-c84989c67d8c" providerId="AD" clId="Web-{004C5D74-28EC-47A7-AFF2-EC16215F3B34}" dt="2021-03-09T07:38:22.846" v="142"/>
        <pc:sldMkLst>
          <pc:docMk/>
          <pc:sldMk cId="2817793275" sldId="256"/>
        </pc:sldMkLst>
        <pc:spChg chg="mod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2" creationId="{00000000-0000-0000-0000-000000000000}"/>
          </ac:spMkLst>
        </pc:spChg>
        <pc:spChg chg="mod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3" creationId="{00000000-0000-0000-0000-000000000000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27" creationId="{763C1781-8726-4FAC-8C45-FF40376BE409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28" creationId="{07322A9E-F1EC-405E-8971-BA906EFFCCB8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29" creationId="{301491B5-56C7-43DC-A3D9-861EECCA056A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30" creationId="{A5704422-1118-4FD1-95AD-29A064EB80D9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31" creationId="{237E2353-22DF-46E0-A200-FB30F8F394E2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32" creationId="{A88B2AAA-B805-498E-A9E6-98B885855498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34" creationId="{9B8051E0-19D7-43E1-BFD9-E6DBFEB3A3F1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36" creationId="{4EDB2B02-86A2-46F5-A4BE-B7D9B10411D6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37" creationId="{43954639-FB5D-41F4-9560-6F6DFE778425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38" creationId="{E898931C-0323-41FA-A036-20F818B1FF81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39" creationId="{89AFE9DD-0792-4B98-B4EB-97ACA17E6AA8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40" creationId="{3981F5C4-9AE1-404E-AF44-A4E6DB374F9D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41" creationId="{DD6138DB-057B-45F7-A5F4-E7BFDA20D02C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7:38:22.846" v="142"/>
          <ac:spMkLst>
            <pc:docMk/>
            <pc:sldMk cId="2817793275" sldId="256"/>
            <ac:spMk id="42" creationId="{79A54AB1-B64F-4843-BFAB-81CB74E66B65}"/>
          </ac:spMkLst>
        </pc:spChg>
        <pc:picChg chg="mod">
          <ac:chgData name="Mia Spelman-Mäenhovi" userId="S::mia.spelman-maenhovi@tammela.fi::751daf18-a610-433f-85ce-c84989c67d8c" providerId="AD" clId="Web-{004C5D74-28EC-47A7-AFF2-EC16215F3B34}" dt="2021-03-09T07:38:22.846" v="142"/>
          <ac:picMkLst>
            <pc:docMk/>
            <pc:sldMk cId="2817793275" sldId="256"/>
            <ac:picMk id="4" creationId="{00000000-0000-0000-0000-000000000000}"/>
          </ac:picMkLst>
        </pc:picChg>
      </pc:sldChg>
      <pc:sldChg chg="del">
        <pc:chgData name="Mia Spelman-Mäenhovi" userId="S::mia.spelman-maenhovi@tammela.fi::751daf18-a610-433f-85ce-c84989c67d8c" providerId="AD" clId="Web-{004C5D74-28EC-47A7-AFF2-EC16215F3B34}" dt="2021-03-09T08:00:29.718" v="519"/>
        <pc:sldMkLst>
          <pc:docMk/>
          <pc:sldMk cId="1022208419" sldId="258"/>
        </pc:sldMkLst>
      </pc:sldChg>
      <pc:sldChg chg="addSp delSp modSp mod setBg">
        <pc:chgData name="Mia Spelman-Mäenhovi" userId="S::mia.spelman-maenhovi@tammela.fi::751daf18-a610-433f-85ce-c84989c67d8c" providerId="AD" clId="Web-{004C5D74-28EC-47A7-AFF2-EC16215F3B34}" dt="2021-03-09T08:01:46.688" v="523"/>
        <pc:sldMkLst>
          <pc:docMk/>
          <pc:sldMk cId="3683814663" sldId="259"/>
        </pc:sldMkLst>
        <pc:spChg chg="mod">
          <ac:chgData name="Mia Spelman-Mäenhovi" userId="S::mia.spelman-maenhovi@tammela.fi::751daf18-a610-433f-85ce-c84989c67d8c" providerId="AD" clId="Web-{004C5D74-28EC-47A7-AFF2-EC16215F3B34}" dt="2021-03-09T08:01:46.688" v="523"/>
          <ac:spMkLst>
            <pc:docMk/>
            <pc:sldMk cId="3683814663" sldId="259"/>
            <ac:spMk id="2" creationId="{00000000-0000-0000-0000-000000000000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8:01:46.688" v="523"/>
          <ac:spMkLst>
            <pc:docMk/>
            <pc:sldMk cId="3683814663" sldId="259"/>
            <ac:spMk id="6" creationId="{89A320C9-9735-4D13-8279-C1C674841392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8:01:46.688" v="523"/>
          <ac:spMkLst>
            <pc:docMk/>
            <pc:sldMk cId="3683814663" sldId="259"/>
            <ac:spMk id="7" creationId="{92544CF4-9B52-4A7B-A4B3-88C72729B77D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8:01:06.187" v="521"/>
          <ac:spMkLst>
            <pc:docMk/>
            <pc:sldMk cId="3683814663" sldId="259"/>
            <ac:spMk id="9" creationId="{7BB7F823-6636-48BA-941D-E64678636AFC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8:01:06.187" v="521"/>
          <ac:spMkLst>
            <pc:docMk/>
            <pc:sldMk cId="3683814663" sldId="259"/>
            <ac:spMk id="11" creationId="{A87B67E4-C0EB-443E-9F52-71057ADE6C17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8:01:46.688" v="523"/>
          <ac:spMkLst>
            <pc:docMk/>
            <pc:sldMk cId="3683814663" sldId="259"/>
            <ac:spMk id="13" creationId="{E75862C5-5C00-4421-BC7B-9B7B86DBC80D}"/>
          </ac:spMkLst>
        </pc:spChg>
        <pc:spChg chg="add del">
          <ac:chgData name="Mia Spelman-Mäenhovi" userId="S::mia.spelman-maenhovi@tammela.fi::751daf18-a610-433f-85ce-c84989c67d8c" providerId="AD" clId="Web-{004C5D74-28EC-47A7-AFF2-EC16215F3B34}" dt="2021-03-09T08:01:46.688" v="523"/>
          <ac:spMkLst>
            <pc:docMk/>
            <pc:sldMk cId="3683814663" sldId="259"/>
            <ac:spMk id="15" creationId="{089440EF-9BE9-4AE9-8C28-00B02296CDB6}"/>
          </ac:spMkLst>
        </pc:spChg>
        <pc:graphicFrameChg chg="mod modGraphic">
          <ac:chgData name="Mia Spelman-Mäenhovi" userId="S::mia.spelman-maenhovi@tammela.fi::751daf18-a610-433f-85ce-c84989c67d8c" providerId="AD" clId="Web-{004C5D74-28EC-47A7-AFF2-EC16215F3B34}" dt="2021-03-09T08:01:46.688" v="523"/>
          <ac:graphicFrameMkLst>
            <pc:docMk/>
            <pc:sldMk cId="3683814663" sldId="259"/>
            <ac:graphicFrameMk id="4" creationId="{00000000-0000-0000-0000-000000000000}"/>
          </ac:graphicFrameMkLst>
        </pc:graphicFrameChg>
      </pc:sldChg>
      <pc:sldChg chg="modSp">
        <pc:chgData name="Mia Spelman-Mäenhovi" userId="S::mia.spelman-maenhovi@tammela.fi::751daf18-a610-433f-85ce-c84989c67d8c" providerId="AD" clId="Web-{004C5D74-28EC-47A7-AFF2-EC16215F3B34}" dt="2021-03-09T07:59:40.062" v="512"/>
        <pc:sldMkLst>
          <pc:docMk/>
          <pc:sldMk cId="3771934594" sldId="260"/>
        </pc:sldMkLst>
        <pc:graphicFrameChg chg="mod modGraphic">
          <ac:chgData name="Mia Spelman-Mäenhovi" userId="S::mia.spelman-maenhovi@tammela.fi::751daf18-a610-433f-85ce-c84989c67d8c" providerId="AD" clId="Web-{004C5D74-28EC-47A7-AFF2-EC16215F3B34}" dt="2021-03-09T07:59:40.062" v="512"/>
          <ac:graphicFrameMkLst>
            <pc:docMk/>
            <pc:sldMk cId="3771934594" sldId="260"/>
            <ac:graphicFrameMk id="4" creationId="{00000000-0000-0000-0000-000000000000}"/>
          </ac:graphicFrameMkLst>
        </pc:graphicFrameChg>
      </pc:sldChg>
      <pc:sldChg chg="modSp">
        <pc:chgData name="Mia Spelman-Mäenhovi" userId="S::mia.spelman-maenhovi@tammela.fi::751daf18-a610-433f-85ce-c84989c67d8c" providerId="AD" clId="Web-{004C5D74-28EC-47A7-AFF2-EC16215F3B34}" dt="2021-03-09T08:00:10.765" v="518"/>
        <pc:sldMkLst>
          <pc:docMk/>
          <pc:sldMk cId="2653616375" sldId="264"/>
        </pc:sldMkLst>
        <pc:graphicFrameChg chg="mod modGraphic">
          <ac:chgData name="Mia Spelman-Mäenhovi" userId="S::mia.spelman-maenhovi@tammela.fi::751daf18-a610-433f-85ce-c84989c67d8c" providerId="AD" clId="Web-{004C5D74-28EC-47A7-AFF2-EC16215F3B34}" dt="2021-03-09T08:00:10.765" v="518"/>
          <ac:graphicFrameMkLst>
            <pc:docMk/>
            <pc:sldMk cId="2653616375" sldId="264"/>
            <ac:graphicFrameMk id="4" creationId="{00000000-0000-0000-0000-000000000000}"/>
          </ac:graphicFrameMkLst>
        </pc:graphicFrameChg>
      </pc:sldChg>
      <pc:sldChg chg="modSp">
        <pc:chgData name="Mia Spelman-Mäenhovi" userId="S::mia.spelman-maenhovi@tammela.fi::751daf18-a610-433f-85ce-c84989c67d8c" providerId="AD" clId="Web-{004C5D74-28EC-47A7-AFF2-EC16215F3B34}" dt="2021-03-09T07:37:27.330" v="140"/>
        <pc:sldMkLst>
          <pc:docMk/>
          <pc:sldMk cId="780691423" sldId="265"/>
        </pc:sldMkLst>
        <pc:graphicFrameChg chg="mod modGraphic">
          <ac:chgData name="Mia Spelman-Mäenhovi" userId="S::mia.spelman-maenhovi@tammela.fi::751daf18-a610-433f-85ce-c84989c67d8c" providerId="AD" clId="Web-{004C5D74-28EC-47A7-AFF2-EC16215F3B34}" dt="2021-03-09T07:37:27.330" v="140"/>
          <ac:graphicFrameMkLst>
            <pc:docMk/>
            <pc:sldMk cId="780691423" sldId="265"/>
            <ac:graphicFrameMk id="4" creationId="{00000000-0000-0000-0000-000000000000}"/>
          </ac:graphicFrameMkLst>
        </pc:graphicFrameChg>
      </pc:sldChg>
      <pc:sldChg chg="ord">
        <pc:chgData name="Mia Spelman-Mäenhovi" userId="S::mia.spelman-maenhovi@tammela.fi::751daf18-a610-433f-85ce-c84989c67d8c" providerId="AD" clId="Web-{004C5D74-28EC-47A7-AFF2-EC16215F3B34}" dt="2021-03-09T08:02:39.954" v="525"/>
        <pc:sldMkLst>
          <pc:docMk/>
          <pc:sldMk cId="1715987985" sldId="266"/>
        </pc:sldMkLst>
      </pc:sldChg>
      <pc:sldChg chg="delSp modSp ord">
        <pc:chgData name="Mia Spelman-Mäenhovi" userId="S::mia.spelman-maenhovi@tammela.fi::751daf18-a610-433f-85ce-c84989c67d8c" providerId="AD" clId="Web-{004C5D74-28EC-47A7-AFF2-EC16215F3B34}" dt="2021-03-09T08:02:42.485" v="526"/>
        <pc:sldMkLst>
          <pc:docMk/>
          <pc:sldMk cId="1130248204" sldId="267"/>
        </pc:sldMkLst>
        <pc:spChg chg="del">
          <ac:chgData name="Mia Spelman-Mäenhovi" userId="S::mia.spelman-maenhovi@tammela.fi::751daf18-a610-433f-85ce-c84989c67d8c" providerId="AD" clId="Web-{004C5D74-28EC-47A7-AFF2-EC16215F3B34}" dt="2021-03-09T07:39:02.112" v="143"/>
          <ac:spMkLst>
            <pc:docMk/>
            <pc:sldMk cId="1130248204" sldId="267"/>
            <ac:spMk id="3" creationId="{91EA0059-63E6-4EEA-B0F3-9F51B09A5FF8}"/>
          </ac:spMkLst>
        </pc:spChg>
        <pc:graphicFrameChg chg="mod modGraphic">
          <ac:chgData name="Mia Spelman-Mäenhovi" userId="S::mia.spelman-maenhovi@tammela.fi::751daf18-a610-433f-85ce-c84989c67d8c" providerId="AD" clId="Web-{004C5D74-28EC-47A7-AFF2-EC16215F3B34}" dt="2021-03-09T07:35:14.532" v="117"/>
          <ac:graphicFrameMkLst>
            <pc:docMk/>
            <pc:sldMk cId="1130248204" sldId="267"/>
            <ac:graphicFrameMk id="5" creationId="{07BD926B-CFFA-49A4-B131-DC9E06184CBD}"/>
          </ac:graphicFrameMkLst>
        </pc:graphicFrameChg>
      </pc:sldChg>
      <pc:sldChg chg="ord">
        <pc:chgData name="Mia Spelman-Mäenhovi" userId="S::mia.spelman-maenhovi@tammela.fi::751daf18-a610-433f-85ce-c84989c67d8c" providerId="AD" clId="Web-{004C5D74-28EC-47A7-AFF2-EC16215F3B34}" dt="2021-03-09T07:59:02.467" v="505"/>
        <pc:sldMkLst>
          <pc:docMk/>
          <pc:sldMk cId="2990410505" sldId="268"/>
        </pc:sldMkLst>
      </pc:sldChg>
    </pc:docChg>
  </pc:docChgLst>
  <pc:docChgLst>
    <pc:chgData name="Mia Spelman-Mäenhovi" userId="S::mia.spelman-maenhovi@tammela.fi::751daf18-a610-433f-85ce-c84989c67d8c" providerId="AD" clId="Web-{09AC9E57-B415-4558-A520-975D7F43F21D}"/>
    <pc:docChg chg="modSld">
      <pc:chgData name="Mia Spelman-Mäenhovi" userId="S::mia.spelman-maenhovi@tammela.fi::751daf18-a610-433f-85ce-c84989c67d8c" providerId="AD" clId="Web-{09AC9E57-B415-4558-A520-975D7F43F21D}" dt="2021-03-09T11:28:51.107" v="5"/>
      <pc:docMkLst>
        <pc:docMk/>
      </pc:docMkLst>
      <pc:sldChg chg="delSp modSp mod setBg">
        <pc:chgData name="Mia Spelman-Mäenhovi" userId="S::mia.spelman-maenhovi@tammela.fi::751daf18-a610-433f-85ce-c84989c67d8c" providerId="AD" clId="Web-{09AC9E57-B415-4558-A520-975D7F43F21D}" dt="2021-03-09T11:28:51.107" v="5"/>
        <pc:sldMkLst>
          <pc:docMk/>
          <pc:sldMk cId="2817793275" sldId="256"/>
        </pc:sldMkLst>
        <pc:spChg chg="mod">
          <ac:chgData name="Mia Spelman-Mäenhovi" userId="S::mia.spelman-maenhovi@tammela.fi::751daf18-a610-433f-85ce-c84989c67d8c" providerId="AD" clId="Web-{09AC9E57-B415-4558-A520-975D7F43F21D}" dt="2021-03-09T11:25:59.268" v="2" actId="1076"/>
          <ac:spMkLst>
            <pc:docMk/>
            <pc:sldMk cId="2817793275" sldId="256"/>
            <ac:spMk id="2" creationId="{00000000-0000-0000-0000-000000000000}"/>
          </ac:spMkLst>
        </pc:spChg>
        <pc:spChg chg="mod">
          <ac:chgData name="Mia Spelman-Mäenhovi" userId="S::mia.spelman-maenhovi@tammela.fi::751daf18-a610-433f-85ce-c84989c67d8c" providerId="AD" clId="Web-{09AC9E57-B415-4558-A520-975D7F43F21D}" dt="2021-03-09T11:25:54.111" v="1" actId="1076"/>
          <ac:spMkLst>
            <pc:docMk/>
            <pc:sldMk cId="2817793275" sldId="256"/>
            <ac:spMk id="3" creationId="{00000000-0000-0000-0000-000000000000}"/>
          </ac:spMkLst>
        </pc:spChg>
        <pc:picChg chg="del">
          <ac:chgData name="Mia Spelman-Mäenhovi" userId="S::mia.spelman-maenhovi@tammela.fi::751daf18-a610-433f-85ce-c84989c67d8c" providerId="AD" clId="Web-{09AC9E57-B415-4558-A520-975D7F43F21D}" dt="2021-03-09T11:25:48.658" v="0"/>
          <ac:picMkLst>
            <pc:docMk/>
            <pc:sldMk cId="2817793275" sldId="256"/>
            <ac:picMk id="4" creationId="{00000000-0000-0000-0000-000000000000}"/>
          </ac:picMkLst>
        </pc:picChg>
      </pc:sldChg>
    </pc:docChg>
  </pc:docChgLst>
  <pc:docChgLst>
    <pc:chgData name="Mia Spelman-Mäenhovi" userId="S::mia.spelman-maenhovi@tammela.fi::751daf18-a610-433f-85ce-c84989c67d8c" providerId="AD" clId="Web-{AF21E748-AC3F-45CF-B3B7-5F06713E1578}"/>
    <pc:docChg chg="modSld sldOrd modMainMaster">
      <pc:chgData name="Mia Spelman-Mäenhovi" userId="S::mia.spelman-maenhovi@tammela.fi::751daf18-a610-433f-85ce-c84989c67d8c" providerId="AD" clId="Web-{AF21E748-AC3F-45CF-B3B7-5F06713E1578}" dt="2021-03-09T12:54:32.179" v="497" actId="1076"/>
      <pc:docMkLst>
        <pc:docMk/>
      </pc:docMkLst>
      <pc:sldChg chg="modSp mod setBg">
        <pc:chgData name="Mia Spelman-Mäenhovi" userId="S::mia.spelman-maenhovi@tammela.fi::751daf18-a610-433f-85ce-c84989c67d8c" providerId="AD" clId="Web-{AF21E748-AC3F-45CF-B3B7-5F06713E1578}" dt="2021-03-09T11:46:38.130" v="139" actId="1076"/>
        <pc:sldMkLst>
          <pc:docMk/>
          <pc:sldMk cId="2817793275" sldId="256"/>
        </pc:sldMkLst>
        <pc:spChg chg="mod">
          <ac:chgData name="Mia Spelman-Mäenhovi" userId="S::mia.spelman-maenhovi@tammela.fi::751daf18-a610-433f-85ce-c84989c67d8c" providerId="AD" clId="Web-{AF21E748-AC3F-45CF-B3B7-5F06713E1578}" dt="2021-03-09T11:46:35.504" v="138" actId="1076"/>
          <ac:spMkLst>
            <pc:docMk/>
            <pc:sldMk cId="2817793275" sldId="256"/>
            <ac:spMk id="2" creationId="{00000000-0000-0000-0000-000000000000}"/>
          </ac:spMkLst>
        </pc:spChg>
        <pc:spChg chg="mod">
          <ac:chgData name="Mia Spelman-Mäenhovi" userId="S::mia.spelman-maenhovi@tammela.fi::751daf18-a610-433f-85ce-c84989c67d8c" providerId="AD" clId="Web-{AF21E748-AC3F-45CF-B3B7-5F06713E1578}" dt="2021-03-09T11:46:38.130" v="139" actId="1076"/>
          <ac:spMkLst>
            <pc:docMk/>
            <pc:sldMk cId="2817793275" sldId="256"/>
            <ac:spMk id="3" creationId="{00000000-0000-0000-0000-000000000000}"/>
          </ac:spMkLst>
        </pc:spChg>
      </pc:sldChg>
      <pc:sldChg chg="addSp delSp modSp mod">
        <pc:chgData name="Mia Spelman-Mäenhovi" userId="S::mia.spelman-maenhovi@tammela.fi::751daf18-a610-433f-85ce-c84989c67d8c" providerId="AD" clId="Web-{AF21E748-AC3F-45CF-B3B7-5F06713E1578}" dt="2021-03-09T12:53:25.474" v="490" actId="14100"/>
        <pc:sldMkLst>
          <pc:docMk/>
          <pc:sldMk cId="3683814663" sldId="259"/>
        </pc:sldMkLst>
        <pc:spChg chg="mod">
          <ac:chgData name="Mia Spelman-Mäenhovi" userId="S::mia.spelman-maenhovi@tammela.fi::751daf18-a610-433f-85ce-c84989c67d8c" providerId="AD" clId="Web-{AF21E748-AC3F-45CF-B3B7-5F06713E1578}" dt="2021-03-09T12:46:01.450" v="230" actId="20577"/>
          <ac:spMkLst>
            <pc:docMk/>
            <pc:sldMk cId="3683814663" sldId="259"/>
            <ac:spMk id="2" creationId="{00000000-0000-0000-0000-000000000000}"/>
          </ac:spMkLst>
        </pc:spChg>
        <pc:graphicFrameChg chg="mod modGraphic">
          <ac:chgData name="Mia Spelman-Mäenhovi" userId="S::mia.spelman-maenhovi@tammela.fi::751daf18-a610-433f-85ce-c84989c67d8c" providerId="AD" clId="Web-{AF21E748-AC3F-45CF-B3B7-5F06713E1578}" dt="2021-03-09T11:46:28.660" v="137" actId="1076"/>
          <ac:graphicFrameMkLst>
            <pc:docMk/>
            <pc:sldMk cId="3683814663" sldId="259"/>
            <ac:graphicFrameMk id="4" creationId="{00000000-0000-0000-0000-000000000000}"/>
          </ac:graphicFrameMkLst>
        </pc:graphicFrameChg>
        <pc:picChg chg="add mod">
          <ac:chgData name="Mia Spelman-Mäenhovi" userId="S::mia.spelman-maenhovi@tammela.fi::751daf18-a610-433f-85ce-c84989c67d8c" providerId="AD" clId="Web-{AF21E748-AC3F-45CF-B3B7-5F06713E1578}" dt="2021-03-09T12:51:12.831" v="476" actId="1076"/>
          <ac:picMkLst>
            <pc:docMk/>
            <pc:sldMk cId="3683814663" sldId="259"/>
            <ac:picMk id="3" creationId="{CE9C76E9-F664-4452-AE2C-5E08152B04C9}"/>
          </ac:picMkLst>
        </pc:picChg>
        <pc:picChg chg="del mod">
          <ac:chgData name="Mia Spelman-Mäenhovi" userId="S::mia.spelman-maenhovi@tammela.fi::751daf18-a610-433f-85ce-c84989c67d8c" providerId="AD" clId="Web-{AF21E748-AC3F-45CF-B3B7-5F06713E1578}" dt="2021-03-09T12:51:07.065" v="473"/>
          <ac:picMkLst>
            <pc:docMk/>
            <pc:sldMk cId="3683814663" sldId="259"/>
            <ac:picMk id="5" creationId="{C3DF82B0-9574-47DF-9087-074F5F55F372}"/>
          </ac:picMkLst>
        </pc:picChg>
        <pc:picChg chg="del mod">
          <ac:chgData name="Mia Spelman-Mäenhovi" userId="S::mia.spelman-maenhovi@tammela.fi::751daf18-a610-433f-85ce-c84989c67d8c" providerId="AD" clId="Web-{AF21E748-AC3F-45CF-B3B7-5F06713E1578}" dt="2021-03-09T12:52:43.052" v="483"/>
          <ac:picMkLst>
            <pc:docMk/>
            <pc:sldMk cId="3683814663" sldId="259"/>
            <ac:picMk id="6" creationId="{7BADE7C8-4E3A-476D-AFB4-BC0DB5F53A03}"/>
          </ac:picMkLst>
        </pc:picChg>
        <pc:picChg chg="del mod">
          <ac:chgData name="Mia Spelman-Mäenhovi" userId="S::mia.spelman-maenhovi@tammela.fi::751daf18-a610-433f-85ce-c84989c67d8c" providerId="AD" clId="Web-{AF21E748-AC3F-45CF-B3B7-5F06713E1578}" dt="2021-03-09T12:52:57.583" v="487"/>
          <ac:picMkLst>
            <pc:docMk/>
            <pc:sldMk cId="3683814663" sldId="259"/>
            <ac:picMk id="7" creationId="{52676CA6-2246-4760-8760-E369E2FD4C5B}"/>
          </ac:picMkLst>
        </pc:picChg>
        <pc:picChg chg="del mod">
          <ac:chgData name="Mia Spelman-Mäenhovi" userId="S::mia.spelman-maenhovi@tammela.fi::751daf18-a610-433f-85ce-c84989c67d8c" providerId="AD" clId="Web-{AF21E748-AC3F-45CF-B3B7-5F06713E1578}" dt="2021-03-09T12:51:43.113" v="477"/>
          <ac:picMkLst>
            <pc:docMk/>
            <pc:sldMk cId="3683814663" sldId="259"/>
            <ac:picMk id="8" creationId="{B73A4646-8AF4-4A99-B9A4-728210AFD914}"/>
          </ac:picMkLst>
        </pc:picChg>
        <pc:picChg chg="add mod">
          <ac:chgData name="Mia Spelman-Mäenhovi" userId="S::mia.spelman-maenhovi@tammela.fi::751daf18-a610-433f-85ce-c84989c67d8c" providerId="AD" clId="Web-{AF21E748-AC3F-45CF-B3B7-5F06713E1578}" dt="2021-03-09T12:51:51.910" v="482" actId="14100"/>
          <ac:picMkLst>
            <pc:docMk/>
            <pc:sldMk cId="3683814663" sldId="259"/>
            <ac:picMk id="9" creationId="{2D905233-C92B-40EC-B6B1-5015BF1C18FF}"/>
          </ac:picMkLst>
        </pc:picChg>
        <pc:picChg chg="add mod">
          <ac:chgData name="Mia Spelman-Mäenhovi" userId="S::mia.spelman-maenhovi@tammela.fi::751daf18-a610-433f-85ce-c84989c67d8c" providerId="AD" clId="Web-{AF21E748-AC3F-45CF-B3B7-5F06713E1578}" dt="2021-03-09T12:52:54.599" v="486" actId="14100"/>
          <ac:picMkLst>
            <pc:docMk/>
            <pc:sldMk cId="3683814663" sldId="259"/>
            <ac:picMk id="10" creationId="{4FBB132E-0E5B-4C88-92E5-5DB3F82FC8F8}"/>
          </ac:picMkLst>
        </pc:picChg>
        <pc:picChg chg="add mod">
          <ac:chgData name="Mia Spelman-Mäenhovi" userId="S::mia.spelman-maenhovi@tammela.fi::751daf18-a610-433f-85ce-c84989c67d8c" providerId="AD" clId="Web-{AF21E748-AC3F-45CF-B3B7-5F06713E1578}" dt="2021-03-09T12:53:25.474" v="490" actId="14100"/>
          <ac:picMkLst>
            <pc:docMk/>
            <pc:sldMk cId="3683814663" sldId="259"/>
            <ac:picMk id="11" creationId="{84085A7F-5C83-4234-A621-7931D5E44F8A}"/>
          </ac:picMkLst>
        </pc:picChg>
      </pc:sldChg>
      <pc:sldChg chg="modSp mod">
        <pc:chgData name="Mia Spelman-Mäenhovi" userId="S::mia.spelman-maenhovi@tammela.fi::751daf18-a610-433f-85ce-c84989c67d8c" providerId="AD" clId="Web-{AF21E748-AC3F-45CF-B3B7-5F06713E1578}" dt="2021-03-09T11:47:53.665" v="176"/>
        <pc:sldMkLst>
          <pc:docMk/>
          <pc:sldMk cId="3771934594" sldId="260"/>
        </pc:sldMkLst>
        <pc:spChg chg="mod">
          <ac:chgData name="Mia Spelman-Mäenhovi" userId="S::mia.spelman-maenhovi@tammela.fi::751daf18-a610-433f-85ce-c84989c67d8c" providerId="AD" clId="Web-{AF21E748-AC3F-45CF-B3B7-5F06713E1578}" dt="2021-03-09T11:47:16.835" v="168" actId="14100"/>
          <ac:spMkLst>
            <pc:docMk/>
            <pc:sldMk cId="3771934594" sldId="260"/>
            <ac:spMk id="2" creationId="{00000000-0000-0000-0000-000000000000}"/>
          </ac:spMkLst>
        </pc:spChg>
        <pc:graphicFrameChg chg="mod modGraphic">
          <ac:chgData name="Mia Spelman-Mäenhovi" userId="S::mia.spelman-maenhovi@tammela.fi::751daf18-a610-433f-85ce-c84989c67d8c" providerId="AD" clId="Web-{AF21E748-AC3F-45CF-B3B7-5F06713E1578}" dt="2021-03-09T11:47:53.665" v="176"/>
          <ac:graphicFrameMkLst>
            <pc:docMk/>
            <pc:sldMk cId="3771934594" sldId="260"/>
            <ac:graphicFrameMk id="4" creationId="{00000000-0000-0000-0000-000000000000}"/>
          </ac:graphicFrameMkLst>
        </pc:graphicFrameChg>
      </pc:sldChg>
      <pc:sldChg chg="modSp mod">
        <pc:chgData name="Mia Spelman-Mäenhovi" userId="S::mia.spelman-maenhovi@tammela.fi::751daf18-a610-433f-85ce-c84989c67d8c" providerId="AD" clId="Web-{AF21E748-AC3F-45CF-B3B7-5F06713E1578}" dt="2021-03-09T12:47:39.108" v="471"/>
        <pc:sldMkLst>
          <pc:docMk/>
          <pc:sldMk cId="2722338742" sldId="261"/>
        </pc:sldMkLst>
        <pc:spChg chg="mod">
          <ac:chgData name="Mia Spelman-Mäenhovi" userId="S::mia.spelman-maenhovi@tammela.fi::751daf18-a610-433f-85ce-c84989c67d8c" providerId="AD" clId="Web-{AF21E748-AC3F-45CF-B3B7-5F06713E1578}" dt="2021-03-09T12:46:37.513" v="314" actId="1076"/>
          <ac:spMkLst>
            <pc:docMk/>
            <pc:sldMk cId="2722338742" sldId="261"/>
            <ac:spMk id="2" creationId="{00000000-0000-0000-0000-000000000000}"/>
          </ac:spMkLst>
        </pc:spChg>
        <pc:graphicFrameChg chg="mod modGraphic">
          <ac:chgData name="Mia Spelman-Mäenhovi" userId="S::mia.spelman-maenhovi@tammela.fi::751daf18-a610-433f-85ce-c84989c67d8c" providerId="AD" clId="Web-{AF21E748-AC3F-45CF-B3B7-5F06713E1578}" dt="2021-03-09T12:47:39.108" v="471"/>
          <ac:graphicFrameMkLst>
            <pc:docMk/>
            <pc:sldMk cId="2722338742" sldId="261"/>
            <ac:graphicFrameMk id="4" creationId="{00000000-0000-0000-0000-000000000000}"/>
          </ac:graphicFrameMkLst>
        </pc:graphicFrameChg>
      </pc:sldChg>
      <pc:sldChg chg="modSp mod">
        <pc:chgData name="Mia Spelman-Mäenhovi" userId="S::mia.spelman-maenhovi@tammela.fi::751daf18-a610-433f-85ce-c84989c67d8c" providerId="AD" clId="Web-{AF21E748-AC3F-45CF-B3B7-5F06713E1578}" dt="2021-03-09T12:47:32.342" v="431"/>
        <pc:sldMkLst>
          <pc:docMk/>
          <pc:sldMk cId="2896551003" sldId="262"/>
        </pc:sldMkLst>
        <pc:spChg chg="mod">
          <ac:chgData name="Mia Spelman-Mäenhovi" userId="S::mia.spelman-maenhovi@tammela.fi::751daf18-a610-433f-85ce-c84989c67d8c" providerId="AD" clId="Web-{AF21E748-AC3F-45CF-B3B7-5F06713E1578}" dt="2021-03-09T12:46:41.373" v="315" actId="20577"/>
          <ac:spMkLst>
            <pc:docMk/>
            <pc:sldMk cId="2896551003" sldId="262"/>
            <ac:spMk id="2" creationId="{00000000-0000-0000-0000-000000000000}"/>
          </ac:spMkLst>
        </pc:spChg>
        <pc:graphicFrameChg chg="mod modGraphic">
          <ac:chgData name="Mia Spelman-Mäenhovi" userId="S::mia.spelman-maenhovi@tammela.fi::751daf18-a610-433f-85ce-c84989c67d8c" providerId="AD" clId="Web-{AF21E748-AC3F-45CF-B3B7-5F06713E1578}" dt="2021-03-09T12:47:32.342" v="431"/>
          <ac:graphicFrameMkLst>
            <pc:docMk/>
            <pc:sldMk cId="2896551003" sldId="262"/>
            <ac:graphicFrameMk id="4" creationId="{00000000-0000-0000-0000-000000000000}"/>
          </ac:graphicFrameMkLst>
        </pc:graphicFrameChg>
      </pc:sldChg>
      <pc:sldChg chg="modSp mod">
        <pc:chgData name="Mia Spelman-Mäenhovi" userId="S::mia.spelman-maenhovi@tammela.fi::751daf18-a610-433f-85ce-c84989c67d8c" providerId="AD" clId="Web-{AF21E748-AC3F-45CF-B3B7-5F06713E1578}" dt="2021-03-09T12:47:25.936" v="423"/>
        <pc:sldMkLst>
          <pc:docMk/>
          <pc:sldMk cId="4044797438" sldId="263"/>
        </pc:sldMkLst>
        <pc:spChg chg="mod">
          <ac:chgData name="Mia Spelman-Mäenhovi" userId="S::mia.spelman-maenhovi@tammela.fi::751daf18-a610-433f-85ce-c84989c67d8c" providerId="AD" clId="Web-{AF21E748-AC3F-45CF-B3B7-5F06713E1578}" dt="2021-03-09T12:47:10.264" v="368" actId="20577"/>
          <ac:spMkLst>
            <pc:docMk/>
            <pc:sldMk cId="4044797438" sldId="263"/>
            <ac:spMk id="2" creationId="{00000000-0000-0000-0000-000000000000}"/>
          </ac:spMkLst>
        </pc:spChg>
        <pc:graphicFrameChg chg="mod modGraphic">
          <ac:chgData name="Mia Spelman-Mäenhovi" userId="S::mia.spelman-maenhovi@tammela.fi::751daf18-a610-433f-85ce-c84989c67d8c" providerId="AD" clId="Web-{AF21E748-AC3F-45CF-B3B7-5F06713E1578}" dt="2021-03-09T12:47:25.936" v="423"/>
          <ac:graphicFrameMkLst>
            <pc:docMk/>
            <pc:sldMk cId="4044797438" sldId="263"/>
            <ac:graphicFrameMk id="4" creationId="{00000000-0000-0000-0000-000000000000}"/>
          </ac:graphicFrameMkLst>
        </pc:graphicFrameChg>
      </pc:sldChg>
      <pc:sldChg chg="modSp mod">
        <pc:chgData name="Mia Spelman-Mäenhovi" userId="S::mia.spelman-maenhovi@tammela.fi::751daf18-a610-433f-85ce-c84989c67d8c" providerId="AD" clId="Web-{AF21E748-AC3F-45CF-B3B7-5F06713E1578}" dt="2021-03-09T12:46:24.060" v="259"/>
        <pc:sldMkLst>
          <pc:docMk/>
          <pc:sldMk cId="2653616375" sldId="264"/>
        </pc:sldMkLst>
        <pc:spChg chg="mod">
          <ac:chgData name="Mia Spelman-Mäenhovi" userId="S::mia.spelman-maenhovi@tammela.fi::751daf18-a610-433f-85ce-c84989c67d8c" providerId="AD" clId="Web-{AF21E748-AC3F-45CF-B3B7-5F06713E1578}" dt="2021-03-09T12:46:19.716" v="234" actId="1076"/>
          <ac:spMkLst>
            <pc:docMk/>
            <pc:sldMk cId="2653616375" sldId="264"/>
            <ac:spMk id="2" creationId="{00000000-0000-0000-0000-000000000000}"/>
          </ac:spMkLst>
        </pc:spChg>
        <pc:graphicFrameChg chg="mod modGraphic">
          <ac:chgData name="Mia Spelman-Mäenhovi" userId="S::mia.spelman-maenhovi@tammela.fi::751daf18-a610-433f-85ce-c84989c67d8c" providerId="AD" clId="Web-{AF21E748-AC3F-45CF-B3B7-5F06713E1578}" dt="2021-03-09T12:46:24.060" v="259"/>
          <ac:graphicFrameMkLst>
            <pc:docMk/>
            <pc:sldMk cId="2653616375" sldId="264"/>
            <ac:graphicFrameMk id="4" creationId="{00000000-0000-0000-0000-000000000000}"/>
          </ac:graphicFrameMkLst>
        </pc:graphicFrameChg>
      </pc:sldChg>
      <pc:sldChg chg="modSp mod">
        <pc:chgData name="Mia Spelman-Mäenhovi" userId="S::mia.spelman-maenhovi@tammela.fi::751daf18-a610-433f-85ce-c84989c67d8c" providerId="AD" clId="Web-{AF21E748-AC3F-45CF-B3B7-5F06713E1578}" dt="2021-03-09T12:47:19.436" v="412"/>
        <pc:sldMkLst>
          <pc:docMk/>
          <pc:sldMk cId="780691423" sldId="265"/>
        </pc:sldMkLst>
        <pc:spChg chg="mod">
          <ac:chgData name="Mia Spelman-Mäenhovi" userId="S::mia.spelman-maenhovi@tammela.fi::751daf18-a610-433f-85ce-c84989c67d8c" providerId="AD" clId="Web-{AF21E748-AC3F-45CF-B3B7-5F06713E1578}" dt="2021-03-09T12:47:13.967" v="370" actId="20577"/>
          <ac:spMkLst>
            <pc:docMk/>
            <pc:sldMk cId="780691423" sldId="265"/>
            <ac:spMk id="2" creationId="{00000000-0000-0000-0000-000000000000}"/>
          </ac:spMkLst>
        </pc:spChg>
        <pc:graphicFrameChg chg="mod modGraphic">
          <ac:chgData name="Mia Spelman-Mäenhovi" userId="S::mia.spelman-maenhovi@tammela.fi::751daf18-a610-433f-85ce-c84989c67d8c" providerId="AD" clId="Web-{AF21E748-AC3F-45CF-B3B7-5F06713E1578}" dt="2021-03-09T12:47:19.436" v="412"/>
          <ac:graphicFrameMkLst>
            <pc:docMk/>
            <pc:sldMk cId="780691423" sldId="265"/>
            <ac:graphicFrameMk id="4" creationId="{00000000-0000-0000-0000-000000000000}"/>
          </ac:graphicFrameMkLst>
        </pc:graphicFrameChg>
      </pc:sldChg>
      <pc:sldChg chg="modSp mod">
        <pc:chgData name="Mia Spelman-Mäenhovi" userId="S::mia.spelman-maenhovi@tammela.fi::751daf18-a610-433f-85ce-c84989c67d8c" providerId="AD" clId="Web-{AF21E748-AC3F-45CF-B3B7-5F06713E1578}" dt="2021-03-09T11:48:46.575" v="201" actId="1076"/>
        <pc:sldMkLst>
          <pc:docMk/>
          <pc:sldMk cId="1715987985" sldId="266"/>
        </pc:sldMkLst>
        <pc:spChg chg="mod">
          <ac:chgData name="Mia Spelman-Mäenhovi" userId="S::mia.spelman-maenhovi@tammela.fi::751daf18-a610-433f-85ce-c84989c67d8c" providerId="AD" clId="Web-{AF21E748-AC3F-45CF-B3B7-5F06713E1578}" dt="2021-03-09T11:48:46.575" v="201" actId="1076"/>
          <ac:spMkLst>
            <pc:docMk/>
            <pc:sldMk cId="1715987985" sldId="266"/>
            <ac:spMk id="2" creationId="{00000000-0000-0000-0000-000000000000}"/>
          </ac:spMkLst>
        </pc:spChg>
        <pc:graphicFrameChg chg="mod modGraphic">
          <ac:chgData name="Mia Spelman-Mäenhovi" userId="S::mia.spelman-maenhovi@tammela.fi::751daf18-a610-433f-85ce-c84989c67d8c" providerId="AD" clId="Web-{AF21E748-AC3F-45CF-B3B7-5F06713E1578}" dt="2021-03-09T11:48:18.651" v="195" actId="1076"/>
          <ac:graphicFrameMkLst>
            <pc:docMk/>
            <pc:sldMk cId="1715987985" sldId="266"/>
            <ac:graphicFrameMk id="4" creationId="{00000000-0000-0000-0000-000000000000}"/>
          </ac:graphicFrameMkLst>
        </pc:graphicFrameChg>
      </pc:sldChg>
      <pc:sldChg chg="addSp delSp modSp mod ord">
        <pc:chgData name="Mia Spelman-Mäenhovi" userId="S::mia.spelman-maenhovi@tammela.fi::751daf18-a610-433f-85ce-c84989c67d8c" providerId="AD" clId="Web-{AF21E748-AC3F-45CF-B3B7-5F06713E1578}" dt="2021-03-09T12:54:32.179" v="497" actId="1076"/>
        <pc:sldMkLst>
          <pc:docMk/>
          <pc:sldMk cId="1130248204" sldId="267"/>
        </pc:sldMkLst>
        <pc:spChg chg="mod">
          <ac:chgData name="Mia Spelman-Mäenhovi" userId="S::mia.spelman-maenhovi@tammela.fi::751daf18-a610-433f-85ce-c84989c67d8c" providerId="AD" clId="Web-{AF21E748-AC3F-45CF-B3B7-5F06713E1578}" dt="2021-03-09T12:45:56.653" v="229" actId="20577"/>
          <ac:spMkLst>
            <pc:docMk/>
            <pc:sldMk cId="1130248204" sldId="267"/>
            <ac:spMk id="2" creationId="{6DE80759-DC64-49CF-B135-CF07E23AD058}"/>
          </ac:spMkLst>
        </pc:spChg>
        <pc:graphicFrameChg chg="mod modGraphic">
          <ac:chgData name="Mia Spelman-Mäenhovi" userId="S::mia.spelman-maenhovi@tammela.fi::751daf18-a610-433f-85ce-c84989c67d8c" providerId="AD" clId="Web-{AF21E748-AC3F-45CF-B3B7-5F06713E1578}" dt="2021-03-09T12:40:30.475" v="226"/>
          <ac:graphicFrameMkLst>
            <pc:docMk/>
            <pc:sldMk cId="1130248204" sldId="267"/>
            <ac:graphicFrameMk id="5" creationId="{07BD926B-CFFA-49A4-B131-DC9E06184CBD}"/>
          </ac:graphicFrameMkLst>
        </pc:graphicFrameChg>
        <pc:graphicFrameChg chg="mod modGraphic">
          <ac:chgData name="Mia Spelman-Mäenhovi" userId="S::mia.spelman-maenhovi@tammela.fi::751daf18-a610-433f-85ce-c84989c67d8c" providerId="AD" clId="Web-{AF21E748-AC3F-45CF-B3B7-5F06713E1578}" dt="2021-03-09T12:40:24.193" v="224" actId="1076"/>
          <ac:graphicFrameMkLst>
            <pc:docMk/>
            <pc:sldMk cId="1130248204" sldId="267"/>
            <ac:graphicFrameMk id="6" creationId="{DB16235C-4A28-4763-8D02-805F628593FD}"/>
          </ac:graphicFrameMkLst>
        </pc:graphicFrameChg>
        <pc:picChg chg="add del mod">
          <ac:chgData name="Mia Spelman-Mäenhovi" userId="S::mia.spelman-maenhovi@tammela.fi::751daf18-a610-433f-85ce-c84989c67d8c" providerId="AD" clId="Web-{AF21E748-AC3F-45CF-B3B7-5F06713E1578}" dt="2021-03-09T12:53:51.709" v="491"/>
          <ac:picMkLst>
            <pc:docMk/>
            <pc:sldMk cId="1130248204" sldId="267"/>
            <ac:picMk id="3" creationId="{1BCF0479-DEDB-49D7-B65D-0AA75D89A878}"/>
          </ac:picMkLst>
        </pc:picChg>
        <pc:picChg chg="add del mod">
          <ac:chgData name="Mia Spelman-Mäenhovi" userId="S::mia.spelman-maenhovi@tammela.fi::751daf18-a610-433f-85ce-c84989c67d8c" providerId="AD" clId="Web-{AF21E748-AC3F-45CF-B3B7-5F06713E1578}" dt="2021-03-09T12:54:04.084" v="495"/>
          <ac:picMkLst>
            <pc:docMk/>
            <pc:sldMk cId="1130248204" sldId="267"/>
            <ac:picMk id="4" creationId="{98B102E1-E3DE-433B-AD76-43FD51B69729}"/>
          </ac:picMkLst>
        </pc:picChg>
        <pc:picChg chg="add mod">
          <ac:chgData name="Mia Spelman-Mäenhovi" userId="S::mia.spelman-maenhovi@tammela.fi::751daf18-a610-433f-85ce-c84989c67d8c" providerId="AD" clId="Web-{AF21E748-AC3F-45CF-B3B7-5F06713E1578}" dt="2021-03-09T12:54:01.459" v="494" actId="1076"/>
          <ac:picMkLst>
            <pc:docMk/>
            <pc:sldMk cId="1130248204" sldId="267"/>
            <ac:picMk id="7" creationId="{F80B6772-D355-4C21-8528-3D8944A88B47}"/>
          </ac:picMkLst>
        </pc:picChg>
        <pc:picChg chg="add mod">
          <ac:chgData name="Mia Spelman-Mäenhovi" userId="S::mia.spelman-maenhovi@tammela.fi::751daf18-a610-433f-85ce-c84989c67d8c" providerId="AD" clId="Web-{AF21E748-AC3F-45CF-B3B7-5F06713E1578}" dt="2021-03-09T12:54:32.179" v="497" actId="1076"/>
          <ac:picMkLst>
            <pc:docMk/>
            <pc:sldMk cId="1130248204" sldId="267"/>
            <ac:picMk id="8" creationId="{296065E4-6ADA-4B78-9084-35D963FEF941}"/>
          </ac:picMkLst>
        </pc:picChg>
      </pc:sldChg>
      <pc:sldChg chg="mod">
        <pc:chgData name="Mia Spelman-Mäenhovi" userId="S::mia.spelman-maenhovi@tammela.fi::751daf18-a610-433f-85ce-c84989c67d8c" providerId="AD" clId="Web-{AF21E748-AC3F-45CF-B3B7-5F06713E1578}" dt="2021-03-09T11:31:07.792" v="3"/>
        <pc:sldMkLst>
          <pc:docMk/>
          <pc:sldMk cId="2990410505" sldId="268"/>
        </pc:sldMkLst>
      </pc:sldChg>
      <pc:sldMasterChg chg="mod setBg modSldLayout">
        <pc:chgData name="Mia Spelman-Mäenhovi" userId="S::mia.spelman-maenhovi@tammela.fi::751daf18-a610-433f-85ce-c84989c67d8c" providerId="AD" clId="Web-{AF21E748-AC3F-45CF-B3B7-5F06713E1578}" dt="2021-03-09T11:31:07.792" v="3"/>
        <pc:sldMasterMkLst>
          <pc:docMk/>
          <pc:sldMasterMk cId="3044870543" sldId="2147483678"/>
        </pc:sldMasterMkLst>
        <pc:sldLayoutChg chg="mod">
          <pc:chgData name="Mia Spelman-Mäenhovi" userId="S::mia.spelman-maenhovi@tammela.fi::751daf18-a610-433f-85ce-c84989c67d8c" providerId="AD" clId="Web-{AF21E748-AC3F-45CF-B3B7-5F06713E1578}" dt="2021-03-09T11:31:07.792" v="3"/>
          <pc:sldLayoutMkLst>
            <pc:docMk/>
            <pc:sldMasterMk cId="3044870543" sldId="2147483678"/>
            <pc:sldLayoutMk cId="629711523" sldId="2147483679"/>
          </pc:sldLayoutMkLst>
        </pc:sldLayoutChg>
        <pc:sldLayoutChg chg="mod">
          <pc:chgData name="Mia Spelman-Mäenhovi" userId="S::mia.spelman-maenhovi@tammela.fi::751daf18-a610-433f-85ce-c84989c67d8c" providerId="AD" clId="Web-{AF21E748-AC3F-45CF-B3B7-5F06713E1578}" dt="2021-03-09T11:31:07.792" v="3"/>
          <pc:sldLayoutMkLst>
            <pc:docMk/>
            <pc:sldMasterMk cId="3044870543" sldId="2147483678"/>
            <pc:sldLayoutMk cId="810188914" sldId="2147483680"/>
          </pc:sldLayoutMkLst>
        </pc:sldLayoutChg>
        <pc:sldLayoutChg chg="mod">
          <pc:chgData name="Mia Spelman-Mäenhovi" userId="S::mia.spelman-maenhovi@tammela.fi::751daf18-a610-433f-85ce-c84989c67d8c" providerId="AD" clId="Web-{AF21E748-AC3F-45CF-B3B7-5F06713E1578}" dt="2021-03-09T11:31:07.792" v="3"/>
          <pc:sldLayoutMkLst>
            <pc:docMk/>
            <pc:sldMasterMk cId="3044870543" sldId="2147483678"/>
            <pc:sldLayoutMk cId="2199145259" sldId="2147483681"/>
          </pc:sldLayoutMkLst>
        </pc:sldLayoutChg>
        <pc:sldLayoutChg chg="mod">
          <pc:chgData name="Mia Spelman-Mäenhovi" userId="S::mia.spelman-maenhovi@tammela.fi::751daf18-a610-433f-85ce-c84989c67d8c" providerId="AD" clId="Web-{AF21E748-AC3F-45CF-B3B7-5F06713E1578}" dt="2021-03-09T11:31:07.792" v="3"/>
          <pc:sldLayoutMkLst>
            <pc:docMk/>
            <pc:sldMasterMk cId="3044870543" sldId="2147483678"/>
            <pc:sldLayoutMk cId="692704660" sldId="2147483682"/>
          </pc:sldLayoutMkLst>
        </pc:sldLayoutChg>
        <pc:sldLayoutChg chg="mod">
          <pc:chgData name="Mia Spelman-Mäenhovi" userId="S::mia.spelman-maenhovi@tammela.fi::751daf18-a610-433f-85ce-c84989c67d8c" providerId="AD" clId="Web-{AF21E748-AC3F-45CF-B3B7-5F06713E1578}" dt="2021-03-09T11:31:07.792" v="3"/>
          <pc:sldLayoutMkLst>
            <pc:docMk/>
            <pc:sldMasterMk cId="3044870543" sldId="2147483678"/>
            <pc:sldLayoutMk cId="3424555516" sldId="2147483683"/>
          </pc:sldLayoutMkLst>
        </pc:sldLayoutChg>
        <pc:sldLayoutChg chg="mod">
          <pc:chgData name="Mia Spelman-Mäenhovi" userId="S::mia.spelman-maenhovi@tammela.fi::751daf18-a610-433f-85ce-c84989c67d8c" providerId="AD" clId="Web-{AF21E748-AC3F-45CF-B3B7-5F06713E1578}" dt="2021-03-09T11:31:07.792" v="3"/>
          <pc:sldLayoutMkLst>
            <pc:docMk/>
            <pc:sldMasterMk cId="3044870543" sldId="2147483678"/>
            <pc:sldLayoutMk cId="1309747460" sldId="2147483684"/>
          </pc:sldLayoutMkLst>
        </pc:sldLayoutChg>
        <pc:sldLayoutChg chg="mod">
          <pc:chgData name="Mia Spelman-Mäenhovi" userId="S::mia.spelman-maenhovi@tammela.fi::751daf18-a610-433f-85ce-c84989c67d8c" providerId="AD" clId="Web-{AF21E748-AC3F-45CF-B3B7-5F06713E1578}" dt="2021-03-09T11:31:07.792" v="3"/>
          <pc:sldLayoutMkLst>
            <pc:docMk/>
            <pc:sldMasterMk cId="3044870543" sldId="2147483678"/>
            <pc:sldLayoutMk cId="3137238541" sldId="2147483685"/>
          </pc:sldLayoutMkLst>
        </pc:sldLayoutChg>
        <pc:sldLayoutChg chg="mod">
          <pc:chgData name="Mia Spelman-Mäenhovi" userId="S::mia.spelman-maenhovi@tammela.fi::751daf18-a610-433f-85ce-c84989c67d8c" providerId="AD" clId="Web-{AF21E748-AC3F-45CF-B3B7-5F06713E1578}" dt="2021-03-09T11:31:07.792" v="3"/>
          <pc:sldLayoutMkLst>
            <pc:docMk/>
            <pc:sldMasterMk cId="3044870543" sldId="2147483678"/>
            <pc:sldLayoutMk cId="4272716043" sldId="2147483686"/>
          </pc:sldLayoutMkLst>
        </pc:sldLayoutChg>
        <pc:sldLayoutChg chg="mod">
          <pc:chgData name="Mia Spelman-Mäenhovi" userId="S::mia.spelman-maenhovi@tammela.fi::751daf18-a610-433f-85ce-c84989c67d8c" providerId="AD" clId="Web-{AF21E748-AC3F-45CF-B3B7-5F06713E1578}" dt="2021-03-09T11:31:07.792" v="3"/>
          <pc:sldLayoutMkLst>
            <pc:docMk/>
            <pc:sldMasterMk cId="3044870543" sldId="2147483678"/>
            <pc:sldLayoutMk cId="626779140" sldId="2147483687"/>
          </pc:sldLayoutMkLst>
        </pc:sldLayoutChg>
        <pc:sldLayoutChg chg="mod">
          <pc:chgData name="Mia Spelman-Mäenhovi" userId="S::mia.spelman-maenhovi@tammela.fi::751daf18-a610-433f-85ce-c84989c67d8c" providerId="AD" clId="Web-{AF21E748-AC3F-45CF-B3B7-5F06713E1578}" dt="2021-03-09T11:31:07.792" v="3"/>
          <pc:sldLayoutMkLst>
            <pc:docMk/>
            <pc:sldMasterMk cId="3044870543" sldId="2147483678"/>
            <pc:sldLayoutMk cId="1375970111" sldId="2147483688"/>
          </pc:sldLayoutMkLst>
        </pc:sldLayoutChg>
        <pc:sldLayoutChg chg="mod">
          <pc:chgData name="Mia Spelman-Mäenhovi" userId="S::mia.spelman-maenhovi@tammela.fi::751daf18-a610-433f-85ce-c84989c67d8c" providerId="AD" clId="Web-{AF21E748-AC3F-45CF-B3B7-5F06713E1578}" dt="2021-03-09T11:31:07.792" v="3"/>
          <pc:sldLayoutMkLst>
            <pc:docMk/>
            <pc:sldMasterMk cId="3044870543" sldId="2147483678"/>
            <pc:sldLayoutMk cId="2383641030" sldId="2147483689"/>
          </pc:sldLayoutMkLst>
        </pc:sldLayoutChg>
      </pc:sldMasterChg>
    </pc:docChg>
  </pc:docChgLst>
  <pc:docChgLst>
    <pc:chgData name="Mia Spelman-Mäenhovi" userId="S::mia.spelman-maenhovi@tammela.fi::751daf18-a610-433f-85ce-c84989c67d8c" providerId="AD" clId="Web-{8EF99B3A-2F0F-442C-B90B-BB5DC0448F93}"/>
    <pc:docChg chg="mod modSld sldOrd modMainMaster setSldSz">
      <pc:chgData name="Mia Spelman-Mäenhovi" userId="S::mia.spelman-maenhovi@tammela.fi::751daf18-a610-433f-85ce-c84989c67d8c" providerId="AD" clId="Web-{8EF99B3A-2F0F-442C-B90B-BB5DC0448F93}" dt="2021-03-09T11:23:54.769" v="289"/>
      <pc:docMkLst>
        <pc:docMk/>
      </pc:docMkLst>
      <pc:sldChg chg="modSp mod setBg">
        <pc:chgData name="Mia Spelman-Mäenhovi" userId="S::mia.spelman-maenhovi@tammela.fi::751daf18-a610-433f-85ce-c84989c67d8c" providerId="AD" clId="Web-{8EF99B3A-2F0F-442C-B90B-BB5DC0448F93}" dt="2021-03-09T11:23:54.769" v="289"/>
        <pc:sldMkLst>
          <pc:docMk/>
          <pc:sldMk cId="2817793275" sldId="256"/>
        </pc:sldMkLst>
        <pc:spChg chg="mod">
          <ac:chgData name="Mia Spelman-Mäenhovi" userId="S::mia.spelman-maenhovi@tammela.fi::751daf18-a610-433f-85ce-c84989c67d8c" providerId="AD" clId="Web-{8EF99B3A-2F0F-442C-B90B-BB5DC0448F93}" dt="2021-03-09T11:07:00.264" v="217"/>
          <ac:spMkLst>
            <pc:docMk/>
            <pc:sldMk cId="2817793275" sldId="256"/>
            <ac:spMk id="2" creationId="{00000000-0000-0000-0000-000000000000}"/>
          </ac:spMkLst>
        </pc:spChg>
        <pc:spChg chg="mod">
          <ac:chgData name="Mia Spelman-Mäenhovi" userId="S::mia.spelman-maenhovi@tammela.fi::751daf18-a610-433f-85ce-c84989c67d8c" providerId="AD" clId="Web-{8EF99B3A-2F0F-442C-B90B-BB5DC0448F93}" dt="2021-03-09T11:07:00.264" v="217"/>
          <ac:spMkLst>
            <pc:docMk/>
            <pc:sldMk cId="2817793275" sldId="256"/>
            <ac:spMk id="3" creationId="{00000000-0000-0000-0000-000000000000}"/>
          </ac:spMkLst>
        </pc:spChg>
        <pc:picChg chg="mod">
          <ac:chgData name="Mia Spelman-Mäenhovi" userId="S::mia.spelman-maenhovi@tammela.fi::751daf18-a610-433f-85ce-c84989c67d8c" providerId="AD" clId="Web-{8EF99B3A-2F0F-442C-B90B-BB5DC0448F93}" dt="2021-03-09T11:07:00.264" v="217"/>
          <ac:picMkLst>
            <pc:docMk/>
            <pc:sldMk cId="2817793275" sldId="256"/>
            <ac:picMk id="4" creationId="{00000000-0000-0000-0000-000000000000}"/>
          </ac:picMkLst>
        </pc:picChg>
      </pc:sldChg>
      <pc:sldChg chg="addSp delSp modSp mod">
        <pc:chgData name="Mia Spelman-Mäenhovi" userId="S::mia.spelman-maenhovi@tammela.fi::751daf18-a610-433f-85ce-c84989c67d8c" providerId="AD" clId="Web-{8EF99B3A-2F0F-442C-B90B-BB5DC0448F93}" dt="2021-03-09T11:23:54.769" v="289"/>
        <pc:sldMkLst>
          <pc:docMk/>
          <pc:sldMk cId="3683814663" sldId="259"/>
        </pc:sldMkLst>
        <pc:spChg chg="mod">
          <ac:chgData name="Mia Spelman-Mäenhovi" userId="S::mia.spelman-maenhovi@tammela.fi::751daf18-a610-433f-85ce-c84989c67d8c" providerId="AD" clId="Web-{8EF99B3A-2F0F-442C-B90B-BB5DC0448F93}" dt="2021-03-09T11:16:14.416" v="265" actId="14100"/>
          <ac:spMkLst>
            <pc:docMk/>
            <pc:sldMk cId="3683814663" sldId="259"/>
            <ac:spMk id="2" creationId="{00000000-0000-0000-0000-000000000000}"/>
          </ac:spMkLst>
        </pc:spChg>
        <pc:graphicFrameChg chg="mod modGraphic">
          <ac:chgData name="Mia Spelman-Mäenhovi" userId="S::mia.spelman-maenhovi@tammela.fi::751daf18-a610-433f-85ce-c84989c67d8c" providerId="AD" clId="Web-{8EF99B3A-2F0F-442C-B90B-BB5DC0448F93}" dt="2021-03-09T11:15:54.010" v="264" actId="1076"/>
          <ac:graphicFrameMkLst>
            <pc:docMk/>
            <pc:sldMk cId="3683814663" sldId="259"/>
            <ac:graphicFrameMk id="4" creationId="{00000000-0000-0000-0000-000000000000}"/>
          </ac:graphicFrameMkLst>
        </pc:graphicFrameChg>
        <pc:picChg chg="add del mod">
          <ac:chgData name="Mia Spelman-Mäenhovi" userId="S::mia.spelman-maenhovi@tammela.fi::751daf18-a610-433f-85ce-c84989c67d8c" providerId="AD" clId="Web-{8EF99B3A-2F0F-442C-B90B-BB5DC0448F93}" dt="2021-03-09T11:00:19.319" v="189"/>
          <ac:picMkLst>
            <pc:docMk/>
            <pc:sldMk cId="3683814663" sldId="259"/>
            <ac:picMk id="3" creationId="{9C1B98F2-AAE5-4FEC-9AB6-D1F25C481A7E}"/>
          </ac:picMkLst>
        </pc:picChg>
        <pc:picChg chg="add mod">
          <ac:chgData name="Mia Spelman-Mäenhovi" userId="S::mia.spelman-maenhovi@tammela.fi::751daf18-a610-433f-85ce-c84989c67d8c" providerId="AD" clId="Web-{8EF99B3A-2F0F-442C-B90B-BB5DC0448F93}" dt="2021-03-09T11:16:39.979" v="268" actId="1076"/>
          <ac:picMkLst>
            <pc:docMk/>
            <pc:sldMk cId="3683814663" sldId="259"/>
            <ac:picMk id="5" creationId="{C3DF82B0-9574-47DF-9087-074F5F55F372}"/>
          </ac:picMkLst>
        </pc:picChg>
        <pc:picChg chg="add mod">
          <ac:chgData name="Mia Spelman-Mäenhovi" userId="S::mia.spelman-maenhovi@tammela.fi::751daf18-a610-433f-85ce-c84989c67d8c" providerId="AD" clId="Web-{8EF99B3A-2F0F-442C-B90B-BB5DC0448F93}" dt="2021-03-09T11:16:33.354" v="267" actId="1076"/>
          <ac:picMkLst>
            <pc:docMk/>
            <pc:sldMk cId="3683814663" sldId="259"/>
            <ac:picMk id="6" creationId="{7BADE7C8-4E3A-476D-AFB4-BC0DB5F53A03}"/>
          </ac:picMkLst>
        </pc:picChg>
        <pc:picChg chg="add mod">
          <ac:chgData name="Mia Spelman-Mäenhovi" userId="S::mia.spelman-maenhovi@tammela.fi::751daf18-a610-433f-85ce-c84989c67d8c" providerId="AD" clId="Web-{8EF99B3A-2F0F-442C-B90B-BB5DC0448F93}" dt="2021-03-09T11:15:43.494" v="263" actId="14100"/>
          <ac:picMkLst>
            <pc:docMk/>
            <pc:sldMk cId="3683814663" sldId="259"/>
            <ac:picMk id="7" creationId="{52676CA6-2246-4760-8760-E369E2FD4C5B}"/>
          </ac:picMkLst>
        </pc:picChg>
        <pc:picChg chg="add mod">
          <ac:chgData name="Mia Spelman-Mäenhovi" userId="S::mia.spelman-maenhovi@tammela.fi::751daf18-a610-433f-85ce-c84989c67d8c" providerId="AD" clId="Web-{8EF99B3A-2F0F-442C-B90B-BB5DC0448F93}" dt="2021-03-09T11:18:45.560" v="271" actId="14100"/>
          <ac:picMkLst>
            <pc:docMk/>
            <pc:sldMk cId="3683814663" sldId="259"/>
            <ac:picMk id="8" creationId="{B73A4646-8AF4-4A99-B9A4-728210AFD914}"/>
          </ac:picMkLst>
        </pc:picChg>
      </pc:sldChg>
      <pc:sldChg chg="addSp delSp modSp mod setBg modShow">
        <pc:chgData name="Mia Spelman-Mäenhovi" userId="S::mia.spelman-maenhovi@tammela.fi::751daf18-a610-433f-85ce-c84989c67d8c" providerId="AD" clId="Web-{8EF99B3A-2F0F-442C-B90B-BB5DC0448F93}" dt="2021-03-09T11:23:54.769" v="289"/>
        <pc:sldMkLst>
          <pc:docMk/>
          <pc:sldMk cId="3771934594" sldId="260"/>
        </pc:sldMkLst>
        <pc:spChg chg="mod">
          <ac:chgData name="Mia Spelman-Mäenhovi" userId="S::mia.spelman-maenhovi@tammela.fi::751daf18-a610-433f-85ce-c84989c67d8c" providerId="AD" clId="Web-{8EF99B3A-2F0F-442C-B90B-BB5DC0448F93}" dt="2021-03-09T11:08:42.142" v="228"/>
          <ac:spMkLst>
            <pc:docMk/>
            <pc:sldMk cId="3771934594" sldId="260"/>
            <ac:spMk id="2" creationId="{00000000-0000-0000-0000-000000000000}"/>
          </ac:spMkLst>
        </pc:spChg>
        <pc:spChg chg="add del mod">
          <ac:chgData name="Mia Spelman-Mäenhovi" userId="S::mia.spelman-maenhovi@tammela.fi::751daf18-a610-433f-85ce-c84989c67d8c" providerId="AD" clId="Web-{8EF99B3A-2F0F-442C-B90B-BB5DC0448F93}" dt="2021-03-09T11:08:42.142" v="228"/>
          <ac:spMkLst>
            <pc:docMk/>
            <pc:sldMk cId="3771934594" sldId="260"/>
            <ac:spMk id="12" creationId="{37E32B78-23DD-4E77-8B9C-7779E3BF20C2}"/>
          </ac:spMkLst>
        </pc:spChg>
        <pc:spChg chg="add del">
          <ac:chgData name="Mia Spelman-Mäenhovi" userId="S::mia.spelman-maenhovi@tammela.fi::751daf18-a610-433f-85ce-c84989c67d8c" providerId="AD" clId="Web-{8EF99B3A-2F0F-442C-B90B-BB5DC0448F93}" dt="2021-03-09T11:08:41.485" v="227"/>
          <ac:spMkLst>
            <pc:docMk/>
            <pc:sldMk cId="3771934594" sldId="260"/>
            <ac:spMk id="14" creationId="{37E32B78-23DD-4E77-8B9C-7779E3BF20C2}"/>
          </ac:spMkLst>
        </pc:spChg>
        <pc:spChg chg="add del">
          <ac:chgData name="Mia Spelman-Mäenhovi" userId="S::mia.spelman-maenhovi@tammela.fi::751daf18-a610-433f-85ce-c84989c67d8c" providerId="AD" clId="Web-{8EF99B3A-2F0F-442C-B90B-BB5DC0448F93}" dt="2021-03-09T11:07:31.249" v="219"/>
          <ac:spMkLst>
            <pc:docMk/>
            <pc:sldMk cId="3771934594" sldId="260"/>
            <ac:spMk id="17" creationId="{F0F47199-4BA7-4321-AD8B-750D19B9D3FE}"/>
          </ac:spMkLst>
        </pc:spChg>
        <pc:spChg chg="add del">
          <ac:chgData name="Mia Spelman-Mäenhovi" userId="S::mia.spelman-maenhovi@tammela.fi::751daf18-a610-433f-85ce-c84989c67d8c" providerId="AD" clId="Web-{8EF99B3A-2F0F-442C-B90B-BB5DC0448F93}" dt="2021-03-09T11:08:38.220" v="225"/>
          <ac:spMkLst>
            <pc:docMk/>
            <pc:sldMk cId="3771934594" sldId="260"/>
            <ac:spMk id="19" creationId="{37E32B78-23DD-4E77-8B9C-7779E3BF20C2}"/>
          </ac:spMkLst>
        </pc:spChg>
        <pc:graphicFrameChg chg="mod modGraphic">
          <ac:chgData name="Mia Spelman-Mäenhovi" userId="S::mia.spelman-maenhovi@tammela.fi::751daf18-a610-433f-85ce-c84989c67d8c" providerId="AD" clId="Web-{8EF99B3A-2F0F-442C-B90B-BB5DC0448F93}" dt="2021-03-09T11:08:42.142" v="228"/>
          <ac:graphicFrameMkLst>
            <pc:docMk/>
            <pc:sldMk cId="3771934594" sldId="260"/>
            <ac:graphicFrameMk id="4" creationId="{00000000-0000-0000-0000-000000000000}"/>
          </ac:graphicFrameMkLst>
        </pc:graphicFrameChg>
      </pc:sldChg>
      <pc:sldChg chg="modSp mod">
        <pc:chgData name="Mia Spelman-Mäenhovi" userId="S::mia.spelman-maenhovi@tammela.fi::751daf18-a610-433f-85ce-c84989c67d8c" providerId="AD" clId="Web-{8EF99B3A-2F0F-442C-B90B-BB5DC0448F93}" dt="2021-03-09T11:23:54.769" v="289"/>
        <pc:sldMkLst>
          <pc:docMk/>
          <pc:sldMk cId="2722338742" sldId="261"/>
        </pc:sldMkLst>
        <pc:spChg chg="mod">
          <ac:chgData name="Mia Spelman-Mäenhovi" userId="S::mia.spelman-maenhovi@tammela.fi::751daf18-a610-433f-85ce-c84989c67d8c" providerId="AD" clId="Web-{8EF99B3A-2F0F-442C-B90B-BB5DC0448F93}" dt="2021-03-09T11:07:00.264" v="217"/>
          <ac:spMkLst>
            <pc:docMk/>
            <pc:sldMk cId="2722338742" sldId="261"/>
            <ac:spMk id="2" creationId="{00000000-0000-0000-0000-000000000000}"/>
          </ac:spMkLst>
        </pc:spChg>
        <pc:graphicFrameChg chg="mod modGraphic">
          <ac:chgData name="Mia Spelman-Mäenhovi" userId="S::mia.spelman-maenhovi@tammela.fi::751daf18-a610-433f-85ce-c84989c67d8c" providerId="AD" clId="Web-{8EF99B3A-2F0F-442C-B90B-BB5DC0448F93}" dt="2021-03-09T11:07:00.264" v="217"/>
          <ac:graphicFrameMkLst>
            <pc:docMk/>
            <pc:sldMk cId="2722338742" sldId="261"/>
            <ac:graphicFrameMk id="4" creationId="{00000000-0000-0000-0000-000000000000}"/>
          </ac:graphicFrameMkLst>
        </pc:graphicFrameChg>
      </pc:sldChg>
      <pc:sldChg chg="modSp mod">
        <pc:chgData name="Mia Spelman-Mäenhovi" userId="S::mia.spelman-maenhovi@tammela.fi::751daf18-a610-433f-85ce-c84989c67d8c" providerId="AD" clId="Web-{8EF99B3A-2F0F-442C-B90B-BB5DC0448F93}" dt="2021-03-09T11:23:54.769" v="289"/>
        <pc:sldMkLst>
          <pc:docMk/>
          <pc:sldMk cId="2896551003" sldId="262"/>
        </pc:sldMkLst>
        <pc:spChg chg="mod">
          <ac:chgData name="Mia Spelman-Mäenhovi" userId="S::mia.spelman-maenhovi@tammela.fi::751daf18-a610-433f-85ce-c84989c67d8c" providerId="AD" clId="Web-{8EF99B3A-2F0F-442C-B90B-BB5DC0448F93}" dt="2021-03-09T11:07:00.264" v="217"/>
          <ac:spMkLst>
            <pc:docMk/>
            <pc:sldMk cId="2896551003" sldId="262"/>
            <ac:spMk id="2" creationId="{00000000-0000-0000-0000-000000000000}"/>
          </ac:spMkLst>
        </pc:spChg>
        <pc:graphicFrameChg chg="mod modGraphic">
          <ac:chgData name="Mia Spelman-Mäenhovi" userId="S::mia.spelman-maenhovi@tammela.fi::751daf18-a610-433f-85ce-c84989c67d8c" providerId="AD" clId="Web-{8EF99B3A-2F0F-442C-B90B-BB5DC0448F93}" dt="2021-03-09T11:07:00.264" v="217"/>
          <ac:graphicFrameMkLst>
            <pc:docMk/>
            <pc:sldMk cId="2896551003" sldId="262"/>
            <ac:graphicFrameMk id="4" creationId="{00000000-0000-0000-0000-000000000000}"/>
          </ac:graphicFrameMkLst>
        </pc:graphicFrameChg>
      </pc:sldChg>
      <pc:sldChg chg="modSp mod">
        <pc:chgData name="Mia Spelman-Mäenhovi" userId="S::mia.spelman-maenhovi@tammela.fi::751daf18-a610-433f-85ce-c84989c67d8c" providerId="AD" clId="Web-{8EF99B3A-2F0F-442C-B90B-BB5DC0448F93}" dt="2021-03-09T11:23:54.769" v="289"/>
        <pc:sldMkLst>
          <pc:docMk/>
          <pc:sldMk cId="4044797438" sldId="263"/>
        </pc:sldMkLst>
        <pc:spChg chg="mod">
          <ac:chgData name="Mia Spelman-Mäenhovi" userId="S::mia.spelman-maenhovi@tammela.fi::751daf18-a610-433f-85ce-c84989c67d8c" providerId="AD" clId="Web-{8EF99B3A-2F0F-442C-B90B-BB5DC0448F93}" dt="2021-03-09T11:07:00.264" v="217"/>
          <ac:spMkLst>
            <pc:docMk/>
            <pc:sldMk cId="4044797438" sldId="263"/>
            <ac:spMk id="2" creationId="{00000000-0000-0000-0000-000000000000}"/>
          </ac:spMkLst>
        </pc:spChg>
        <pc:graphicFrameChg chg="mod modGraphic">
          <ac:chgData name="Mia Spelman-Mäenhovi" userId="S::mia.spelman-maenhovi@tammela.fi::751daf18-a610-433f-85ce-c84989c67d8c" providerId="AD" clId="Web-{8EF99B3A-2F0F-442C-B90B-BB5DC0448F93}" dt="2021-03-09T11:07:00.264" v="217"/>
          <ac:graphicFrameMkLst>
            <pc:docMk/>
            <pc:sldMk cId="4044797438" sldId="263"/>
            <ac:graphicFrameMk id="4" creationId="{00000000-0000-0000-0000-000000000000}"/>
          </ac:graphicFrameMkLst>
        </pc:graphicFrameChg>
      </pc:sldChg>
      <pc:sldChg chg="modSp mod">
        <pc:chgData name="Mia Spelman-Mäenhovi" userId="S::mia.spelman-maenhovi@tammela.fi::751daf18-a610-433f-85ce-c84989c67d8c" providerId="AD" clId="Web-{8EF99B3A-2F0F-442C-B90B-BB5DC0448F93}" dt="2021-03-09T11:23:54.769" v="289"/>
        <pc:sldMkLst>
          <pc:docMk/>
          <pc:sldMk cId="2653616375" sldId="264"/>
        </pc:sldMkLst>
        <pc:spChg chg="mod">
          <ac:chgData name="Mia Spelman-Mäenhovi" userId="S::mia.spelman-maenhovi@tammela.fi::751daf18-a610-433f-85ce-c84989c67d8c" providerId="AD" clId="Web-{8EF99B3A-2F0F-442C-B90B-BB5DC0448F93}" dt="2021-03-09T11:07:00.264" v="217"/>
          <ac:spMkLst>
            <pc:docMk/>
            <pc:sldMk cId="2653616375" sldId="264"/>
            <ac:spMk id="2" creationId="{00000000-0000-0000-0000-000000000000}"/>
          </ac:spMkLst>
        </pc:spChg>
        <pc:graphicFrameChg chg="mod modGraphic">
          <ac:chgData name="Mia Spelman-Mäenhovi" userId="S::mia.spelman-maenhovi@tammela.fi::751daf18-a610-433f-85ce-c84989c67d8c" providerId="AD" clId="Web-{8EF99B3A-2F0F-442C-B90B-BB5DC0448F93}" dt="2021-03-09T11:07:00.264" v="217"/>
          <ac:graphicFrameMkLst>
            <pc:docMk/>
            <pc:sldMk cId="2653616375" sldId="264"/>
            <ac:graphicFrameMk id="4" creationId="{00000000-0000-0000-0000-000000000000}"/>
          </ac:graphicFrameMkLst>
        </pc:graphicFrameChg>
      </pc:sldChg>
      <pc:sldChg chg="modSp mod">
        <pc:chgData name="Mia Spelman-Mäenhovi" userId="S::mia.spelman-maenhovi@tammela.fi::751daf18-a610-433f-85ce-c84989c67d8c" providerId="AD" clId="Web-{8EF99B3A-2F0F-442C-B90B-BB5DC0448F93}" dt="2021-03-09T11:23:54.769" v="289"/>
        <pc:sldMkLst>
          <pc:docMk/>
          <pc:sldMk cId="780691423" sldId="265"/>
        </pc:sldMkLst>
        <pc:spChg chg="mod">
          <ac:chgData name="Mia Spelman-Mäenhovi" userId="S::mia.spelman-maenhovi@tammela.fi::751daf18-a610-433f-85ce-c84989c67d8c" providerId="AD" clId="Web-{8EF99B3A-2F0F-442C-B90B-BB5DC0448F93}" dt="2021-03-09T11:07:00.264" v="217"/>
          <ac:spMkLst>
            <pc:docMk/>
            <pc:sldMk cId="780691423" sldId="265"/>
            <ac:spMk id="2" creationId="{00000000-0000-0000-0000-000000000000}"/>
          </ac:spMkLst>
        </pc:spChg>
        <pc:graphicFrameChg chg="mod modGraphic">
          <ac:chgData name="Mia Spelman-Mäenhovi" userId="S::mia.spelman-maenhovi@tammela.fi::751daf18-a610-433f-85ce-c84989c67d8c" providerId="AD" clId="Web-{8EF99B3A-2F0F-442C-B90B-BB5DC0448F93}" dt="2021-03-09T11:07:00.264" v="217"/>
          <ac:graphicFrameMkLst>
            <pc:docMk/>
            <pc:sldMk cId="780691423" sldId="265"/>
            <ac:graphicFrameMk id="4" creationId="{00000000-0000-0000-0000-000000000000}"/>
          </ac:graphicFrameMkLst>
        </pc:graphicFrameChg>
      </pc:sldChg>
      <pc:sldChg chg="modSp mod">
        <pc:chgData name="Mia Spelman-Mäenhovi" userId="S::mia.spelman-maenhovi@tammela.fi::751daf18-a610-433f-85ce-c84989c67d8c" providerId="AD" clId="Web-{8EF99B3A-2F0F-442C-B90B-BB5DC0448F93}" dt="2021-03-09T11:23:54.769" v="289"/>
        <pc:sldMkLst>
          <pc:docMk/>
          <pc:sldMk cId="1715987985" sldId="266"/>
        </pc:sldMkLst>
        <pc:spChg chg="mod">
          <ac:chgData name="Mia Spelman-Mäenhovi" userId="S::mia.spelman-maenhovi@tammela.fi::751daf18-a610-433f-85ce-c84989c67d8c" providerId="AD" clId="Web-{8EF99B3A-2F0F-442C-B90B-BB5DC0448F93}" dt="2021-03-09T11:07:00.264" v="217"/>
          <ac:spMkLst>
            <pc:docMk/>
            <pc:sldMk cId="1715987985" sldId="266"/>
            <ac:spMk id="2" creationId="{00000000-0000-0000-0000-000000000000}"/>
          </ac:spMkLst>
        </pc:spChg>
        <pc:graphicFrameChg chg="mod modGraphic">
          <ac:chgData name="Mia Spelman-Mäenhovi" userId="S::mia.spelman-maenhovi@tammela.fi::751daf18-a610-433f-85ce-c84989c67d8c" providerId="AD" clId="Web-{8EF99B3A-2F0F-442C-B90B-BB5DC0448F93}" dt="2021-03-09T11:07:00.264" v="217"/>
          <ac:graphicFrameMkLst>
            <pc:docMk/>
            <pc:sldMk cId="1715987985" sldId="266"/>
            <ac:graphicFrameMk id="4" creationId="{00000000-0000-0000-0000-000000000000}"/>
          </ac:graphicFrameMkLst>
        </pc:graphicFrameChg>
      </pc:sldChg>
      <pc:sldChg chg="modSp mod">
        <pc:chgData name="Mia Spelman-Mäenhovi" userId="S::mia.spelman-maenhovi@tammela.fi::751daf18-a610-433f-85ce-c84989c67d8c" providerId="AD" clId="Web-{8EF99B3A-2F0F-442C-B90B-BB5DC0448F93}" dt="2021-03-09T11:23:54.769" v="289"/>
        <pc:sldMkLst>
          <pc:docMk/>
          <pc:sldMk cId="1130248204" sldId="267"/>
        </pc:sldMkLst>
        <pc:spChg chg="mod">
          <ac:chgData name="Mia Spelman-Mäenhovi" userId="S::mia.spelman-maenhovi@tammela.fi::751daf18-a610-433f-85ce-c84989c67d8c" providerId="AD" clId="Web-{8EF99B3A-2F0F-442C-B90B-BB5DC0448F93}" dt="2021-03-09T11:20:02.874" v="274" actId="14100"/>
          <ac:spMkLst>
            <pc:docMk/>
            <pc:sldMk cId="1130248204" sldId="267"/>
            <ac:spMk id="2" creationId="{6DE80759-DC64-49CF-B135-CF07E23AD058}"/>
          </ac:spMkLst>
        </pc:spChg>
        <pc:graphicFrameChg chg="mod modGraphic">
          <ac:chgData name="Mia Spelman-Mäenhovi" userId="S::mia.spelman-maenhovi@tammela.fi::751daf18-a610-433f-85ce-c84989c67d8c" providerId="AD" clId="Web-{8EF99B3A-2F0F-442C-B90B-BB5DC0448F93}" dt="2021-03-09T11:20:34.390" v="280" actId="1076"/>
          <ac:graphicFrameMkLst>
            <pc:docMk/>
            <pc:sldMk cId="1130248204" sldId="267"/>
            <ac:graphicFrameMk id="5" creationId="{07BD926B-CFFA-49A4-B131-DC9E06184CBD}"/>
          </ac:graphicFrameMkLst>
        </pc:graphicFrameChg>
        <pc:graphicFrameChg chg="mod modGraphic">
          <ac:chgData name="Mia Spelman-Mäenhovi" userId="S::mia.spelman-maenhovi@tammela.fi::751daf18-a610-433f-85ce-c84989c67d8c" providerId="AD" clId="Web-{8EF99B3A-2F0F-442C-B90B-BB5DC0448F93}" dt="2021-03-09T11:20:46.109" v="285" actId="1076"/>
          <ac:graphicFrameMkLst>
            <pc:docMk/>
            <pc:sldMk cId="1130248204" sldId="267"/>
            <ac:graphicFrameMk id="6" creationId="{DB16235C-4A28-4763-8D02-805F628593FD}"/>
          </ac:graphicFrameMkLst>
        </pc:graphicFrameChg>
      </pc:sldChg>
      <pc:sldChg chg="modSp mod ord">
        <pc:chgData name="Mia Spelman-Mäenhovi" userId="S::mia.spelman-maenhovi@tammela.fi::751daf18-a610-433f-85ce-c84989c67d8c" providerId="AD" clId="Web-{8EF99B3A-2F0F-442C-B90B-BB5DC0448F93}" dt="2021-03-09T11:23:54.769" v="289"/>
        <pc:sldMkLst>
          <pc:docMk/>
          <pc:sldMk cId="2990410505" sldId="268"/>
        </pc:sldMkLst>
        <pc:picChg chg="mod">
          <ac:chgData name="Mia Spelman-Mäenhovi" userId="S::mia.spelman-maenhovi@tammela.fi::751daf18-a610-433f-85ce-c84989c67d8c" providerId="AD" clId="Web-{8EF99B3A-2F0F-442C-B90B-BB5DC0448F93}" dt="2021-03-09T11:07:00.264" v="217"/>
          <ac:picMkLst>
            <pc:docMk/>
            <pc:sldMk cId="2990410505" sldId="268"/>
            <ac:picMk id="4" creationId="{296037EA-91F7-4F82-9A5C-62325A6BA152}"/>
          </ac:picMkLst>
        </pc:picChg>
      </pc:sldChg>
      <pc:sldMasterChg chg="modSp mod setBg modSldLayout">
        <pc:chgData name="Mia Spelman-Mäenhovi" userId="S::mia.spelman-maenhovi@tammela.fi::751daf18-a610-433f-85ce-c84989c67d8c" providerId="AD" clId="Web-{8EF99B3A-2F0F-442C-B90B-BB5DC0448F93}" dt="2021-03-09T11:23:54.769" v="289"/>
        <pc:sldMasterMkLst>
          <pc:docMk/>
          <pc:sldMasterMk cId="3044870543" sldId="2147483678"/>
        </pc:sldMasterMkLst>
        <pc:spChg chg="mod">
          <ac:chgData name="Mia Spelman-Mäenhovi" userId="S::mia.spelman-maenhovi@tammela.fi::751daf18-a610-433f-85ce-c84989c67d8c" providerId="AD" clId="Web-{8EF99B3A-2F0F-442C-B90B-BB5DC0448F93}" dt="2021-03-09T11:07:00.264" v="217"/>
          <ac:spMkLst>
            <pc:docMk/>
            <pc:sldMasterMk cId="3044870543" sldId="2147483678"/>
            <ac:spMk id="2" creationId="{00000000-0000-0000-0000-000000000000}"/>
          </ac:spMkLst>
        </pc:spChg>
        <pc:spChg chg="mod">
          <ac:chgData name="Mia Spelman-Mäenhovi" userId="S::mia.spelman-maenhovi@tammela.fi::751daf18-a610-433f-85ce-c84989c67d8c" providerId="AD" clId="Web-{8EF99B3A-2F0F-442C-B90B-BB5DC0448F93}" dt="2021-03-09T11:07:00.264" v="217"/>
          <ac:spMkLst>
            <pc:docMk/>
            <pc:sldMasterMk cId="3044870543" sldId="2147483678"/>
            <ac:spMk id="3" creationId="{00000000-0000-0000-0000-000000000000}"/>
          </ac:spMkLst>
        </pc:spChg>
        <pc:spChg chg="mod">
          <ac:chgData name="Mia Spelman-Mäenhovi" userId="S::mia.spelman-maenhovi@tammela.fi::751daf18-a610-433f-85ce-c84989c67d8c" providerId="AD" clId="Web-{8EF99B3A-2F0F-442C-B90B-BB5DC0448F93}" dt="2021-03-09T11:07:00.264" v="217"/>
          <ac:spMkLst>
            <pc:docMk/>
            <pc:sldMasterMk cId="3044870543" sldId="2147483678"/>
            <ac:spMk id="4" creationId="{00000000-0000-0000-0000-000000000000}"/>
          </ac:spMkLst>
        </pc:spChg>
        <pc:spChg chg="mod">
          <ac:chgData name="Mia Spelman-Mäenhovi" userId="S::mia.spelman-maenhovi@tammela.fi::751daf18-a610-433f-85ce-c84989c67d8c" providerId="AD" clId="Web-{8EF99B3A-2F0F-442C-B90B-BB5DC0448F93}" dt="2021-03-09T11:07:00.264" v="217"/>
          <ac:spMkLst>
            <pc:docMk/>
            <pc:sldMasterMk cId="3044870543" sldId="2147483678"/>
            <ac:spMk id="5" creationId="{00000000-0000-0000-0000-000000000000}"/>
          </ac:spMkLst>
        </pc:spChg>
        <pc:spChg chg="mod">
          <ac:chgData name="Mia Spelman-Mäenhovi" userId="S::mia.spelman-maenhovi@tammela.fi::751daf18-a610-433f-85ce-c84989c67d8c" providerId="AD" clId="Web-{8EF99B3A-2F0F-442C-B90B-BB5DC0448F93}" dt="2021-03-09T11:07:00.264" v="217"/>
          <ac:spMkLst>
            <pc:docMk/>
            <pc:sldMasterMk cId="3044870543" sldId="2147483678"/>
            <ac:spMk id="6" creationId="{00000000-0000-0000-0000-000000000000}"/>
          </ac:spMkLst>
        </pc:spChg>
        <pc:sldLayoutChg chg="modSp mod">
          <pc:chgData name="Mia Spelman-Mäenhovi" userId="S::mia.spelman-maenhovi@tammela.fi::751daf18-a610-433f-85ce-c84989c67d8c" providerId="AD" clId="Web-{8EF99B3A-2F0F-442C-B90B-BB5DC0448F93}" dt="2021-03-09T11:23:54.769" v="289"/>
          <pc:sldLayoutMkLst>
            <pc:docMk/>
            <pc:sldMasterMk cId="3044870543" sldId="2147483678"/>
            <pc:sldLayoutMk cId="629711523" sldId="2147483679"/>
          </pc:sldLayoutMkLst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629711523" sldId="2147483679"/>
              <ac:spMk id="2" creationId="{00000000-0000-0000-0000-000000000000}"/>
            </ac:spMkLst>
          </pc:spChg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629711523" sldId="2147483679"/>
              <ac:spMk id="3" creationId="{00000000-0000-0000-0000-000000000000}"/>
            </ac:spMkLst>
          </pc:spChg>
        </pc:sldLayoutChg>
        <pc:sldLayoutChg chg="mod">
          <pc:chgData name="Mia Spelman-Mäenhovi" userId="S::mia.spelman-maenhovi@tammela.fi::751daf18-a610-433f-85ce-c84989c67d8c" providerId="AD" clId="Web-{8EF99B3A-2F0F-442C-B90B-BB5DC0448F93}" dt="2021-03-09T11:23:54.769" v="289"/>
          <pc:sldLayoutMkLst>
            <pc:docMk/>
            <pc:sldMasterMk cId="3044870543" sldId="2147483678"/>
            <pc:sldLayoutMk cId="810188914" sldId="2147483680"/>
          </pc:sldLayoutMkLst>
        </pc:sldLayoutChg>
        <pc:sldLayoutChg chg="modSp mod">
          <pc:chgData name="Mia Spelman-Mäenhovi" userId="S::mia.spelman-maenhovi@tammela.fi::751daf18-a610-433f-85ce-c84989c67d8c" providerId="AD" clId="Web-{8EF99B3A-2F0F-442C-B90B-BB5DC0448F93}" dt="2021-03-09T11:23:54.769" v="289"/>
          <pc:sldLayoutMkLst>
            <pc:docMk/>
            <pc:sldMasterMk cId="3044870543" sldId="2147483678"/>
            <pc:sldLayoutMk cId="2199145259" sldId="2147483681"/>
          </pc:sldLayoutMkLst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2199145259" sldId="2147483681"/>
              <ac:spMk id="2" creationId="{00000000-0000-0000-0000-000000000000}"/>
            </ac:spMkLst>
          </pc:spChg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2199145259" sldId="2147483681"/>
              <ac:spMk id="3" creationId="{00000000-0000-0000-0000-000000000000}"/>
            </ac:spMkLst>
          </pc:spChg>
        </pc:sldLayoutChg>
        <pc:sldLayoutChg chg="modSp mod">
          <pc:chgData name="Mia Spelman-Mäenhovi" userId="S::mia.spelman-maenhovi@tammela.fi::751daf18-a610-433f-85ce-c84989c67d8c" providerId="AD" clId="Web-{8EF99B3A-2F0F-442C-B90B-BB5DC0448F93}" dt="2021-03-09T11:23:54.769" v="289"/>
          <pc:sldLayoutMkLst>
            <pc:docMk/>
            <pc:sldMasterMk cId="3044870543" sldId="2147483678"/>
            <pc:sldLayoutMk cId="692704660" sldId="2147483682"/>
          </pc:sldLayoutMkLst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692704660" sldId="2147483682"/>
              <ac:spMk id="3" creationId="{00000000-0000-0000-0000-000000000000}"/>
            </ac:spMkLst>
          </pc:spChg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692704660" sldId="2147483682"/>
              <ac:spMk id="4" creationId="{00000000-0000-0000-0000-000000000000}"/>
            </ac:spMkLst>
          </pc:spChg>
        </pc:sldLayoutChg>
        <pc:sldLayoutChg chg="modSp mod">
          <pc:chgData name="Mia Spelman-Mäenhovi" userId="S::mia.spelman-maenhovi@tammela.fi::751daf18-a610-433f-85ce-c84989c67d8c" providerId="AD" clId="Web-{8EF99B3A-2F0F-442C-B90B-BB5DC0448F93}" dt="2021-03-09T11:23:54.769" v="289"/>
          <pc:sldLayoutMkLst>
            <pc:docMk/>
            <pc:sldMasterMk cId="3044870543" sldId="2147483678"/>
            <pc:sldLayoutMk cId="3424555516" sldId="2147483683"/>
          </pc:sldLayoutMkLst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3424555516" sldId="2147483683"/>
              <ac:spMk id="2" creationId="{00000000-0000-0000-0000-000000000000}"/>
            </ac:spMkLst>
          </pc:spChg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3424555516" sldId="2147483683"/>
              <ac:spMk id="3" creationId="{00000000-0000-0000-0000-000000000000}"/>
            </ac:spMkLst>
          </pc:spChg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3424555516" sldId="2147483683"/>
              <ac:spMk id="4" creationId="{00000000-0000-0000-0000-000000000000}"/>
            </ac:spMkLst>
          </pc:spChg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3424555516" sldId="2147483683"/>
              <ac:spMk id="5" creationId="{00000000-0000-0000-0000-000000000000}"/>
            </ac:spMkLst>
          </pc:spChg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3424555516" sldId="2147483683"/>
              <ac:spMk id="6" creationId="{00000000-0000-0000-0000-000000000000}"/>
            </ac:spMkLst>
          </pc:spChg>
        </pc:sldLayoutChg>
        <pc:sldLayoutChg chg="mod">
          <pc:chgData name="Mia Spelman-Mäenhovi" userId="S::mia.spelman-maenhovi@tammela.fi::751daf18-a610-433f-85ce-c84989c67d8c" providerId="AD" clId="Web-{8EF99B3A-2F0F-442C-B90B-BB5DC0448F93}" dt="2021-03-09T11:23:54.769" v="289"/>
          <pc:sldLayoutMkLst>
            <pc:docMk/>
            <pc:sldMasterMk cId="3044870543" sldId="2147483678"/>
            <pc:sldLayoutMk cId="1309747460" sldId="2147483684"/>
          </pc:sldLayoutMkLst>
        </pc:sldLayoutChg>
        <pc:sldLayoutChg chg="mod">
          <pc:chgData name="Mia Spelman-Mäenhovi" userId="S::mia.spelman-maenhovi@tammela.fi::751daf18-a610-433f-85ce-c84989c67d8c" providerId="AD" clId="Web-{8EF99B3A-2F0F-442C-B90B-BB5DC0448F93}" dt="2021-03-09T11:23:54.769" v="289"/>
          <pc:sldLayoutMkLst>
            <pc:docMk/>
            <pc:sldMasterMk cId="3044870543" sldId="2147483678"/>
            <pc:sldLayoutMk cId="3137238541" sldId="2147483685"/>
          </pc:sldLayoutMkLst>
        </pc:sldLayoutChg>
        <pc:sldLayoutChg chg="modSp mod">
          <pc:chgData name="Mia Spelman-Mäenhovi" userId="S::mia.spelman-maenhovi@tammela.fi::751daf18-a610-433f-85ce-c84989c67d8c" providerId="AD" clId="Web-{8EF99B3A-2F0F-442C-B90B-BB5DC0448F93}" dt="2021-03-09T11:23:54.769" v="289"/>
          <pc:sldLayoutMkLst>
            <pc:docMk/>
            <pc:sldMasterMk cId="3044870543" sldId="2147483678"/>
            <pc:sldLayoutMk cId="4272716043" sldId="2147483686"/>
          </pc:sldLayoutMkLst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4272716043" sldId="2147483686"/>
              <ac:spMk id="2" creationId="{00000000-0000-0000-0000-000000000000}"/>
            </ac:spMkLst>
          </pc:spChg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4272716043" sldId="2147483686"/>
              <ac:spMk id="3" creationId="{00000000-0000-0000-0000-000000000000}"/>
            </ac:spMkLst>
          </pc:spChg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4272716043" sldId="2147483686"/>
              <ac:spMk id="4" creationId="{00000000-0000-0000-0000-000000000000}"/>
            </ac:spMkLst>
          </pc:spChg>
        </pc:sldLayoutChg>
        <pc:sldLayoutChg chg="modSp mod">
          <pc:chgData name="Mia Spelman-Mäenhovi" userId="S::mia.spelman-maenhovi@tammela.fi::751daf18-a610-433f-85ce-c84989c67d8c" providerId="AD" clId="Web-{8EF99B3A-2F0F-442C-B90B-BB5DC0448F93}" dt="2021-03-09T11:23:54.769" v="289"/>
          <pc:sldLayoutMkLst>
            <pc:docMk/>
            <pc:sldMasterMk cId="3044870543" sldId="2147483678"/>
            <pc:sldLayoutMk cId="626779140" sldId="2147483687"/>
          </pc:sldLayoutMkLst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626779140" sldId="2147483687"/>
              <ac:spMk id="2" creationId="{00000000-0000-0000-0000-000000000000}"/>
            </ac:spMkLst>
          </pc:spChg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626779140" sldId="2147483687"/>
              <ac:spMk id="3" creationId="{00000000-0000-0000-0000-000000000000}"/>
            </ac:spMkLst>
          </pc:spChg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626779140" sldId="2147483687"/>
              <ac:spMk id="4" creationId="{00000000-0000-0000-0000-000000000000}"/>
            </ac:spMkLst>
          </pc:spChg>
        </pc:sldLayoutChg>
        <pc:sldLayoutChg chg="mod">
          <pc:chgData name="Mia Spelman-Mäenhovi" userId="S::mia.spelman-maenhovi@tammela.fi::751daf18-a610-433f-85ce-c84989c67d8c" providerId="AD" clId="Web-{8EF99B3A-2F0F-442C-B90B-BB5DC0448F93}" dt="2021-03-09T11:23:54.769" v="289"/>
          <pc:sldLayoutMkLst>
            <pc:docMk/>
            <pc:sldMasterMk cId="3044870543" sldId="2147483678"/>
            <pc:sldLayoutMk cId="1375970111" sldId="2147483688"/>
          </pc:sldLayoutMkLst>
        </pc:sldLayoutChg>
        <pc:sldLayoutChg chg="modSp mod">
          <pc:chgData name="Mia Spelman-Mäenhovi" userId="S::mia.spelman-maenhovi@tammela.fi::751daf18-a610-433f-85ce-c84989c67d8c" providerId="AD" clId="Web-{8EF99B3A-2F0F-442C-B90B-BB5DC0448F93}" dt="2021-03-09T11:23:54.769" v="289"/>
          <pc:sldLayoutMkLst>
            <pc:docMk/>
            <pc:sldMasterMk cId="3044870543" sldId="2147483678"/>
            <pc:sldLayoutMk cId="2383641030" sldId="2147483689"/>
          </pc:sldLayoutMkLst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2383641030" sldId="2147483689"/>
              <ac:spMk id="2" creationId="{00000000-0000-0000-0000-000000000000}"/>
            </ac:spMkLst>
          </pc:spChg>
          <pc:spChg chg="mod">
            <ac:chgData name="Mia Spelman-Mäenhovi" userId="S::mia.spelman-maenhovi@tammela.fi::751daf18-a610-433f-85ce-c84989c67d8c" providerId="AD" clId="Web-{8EF99B3A-2F0F-442C-B90B-BB5DC0448F93}" dt="2021-03-09T11:07:00.264" v="217"/>
            <ac:spMkLst>
              <pc:docMk/>
              <pc:sldMasterMk cId="3044870543" sldId="2147483678"/>
              <pc:sldLayoutMk cId="2383641030" sldId="2147483689"/>
              <ac:spMk id="3" creationId="{00000000-0000-0000-0000-000000000000}"/>
            </ac:spMkLst>
          </pc:spChg>
        </pc:sldLayoutChg>
      </pc:sldMasterChg>
    </pc:docChg>
  </pc:docChgLst>
  <pc:docChgLst>
    <pc:chgData name="Mia Spelman-Mäenhovi" userId="S::mia.spelman-maenhovi@tammela.fi::751daf18-a610-433f-85ce-c84989c67d8c" providerId="AD" clId="Web-{FF18E4E5-4405-491E-960C-7D72034B6F80}"/>
    <pc:docChg chg="modSld">
      <pc:chgData name="Mia Spelman-Mäenhovi" userId="S::mia.spelman-maenhovi@tammela.fi::751daf18-a610-433f-85ce-c84989c67d8c" providerId="AD" clId="Web-{FF18E4E5-4405-491E-960C-7D72034B6F80}" dt="2021-03-09T14:38:16.780" v="154" actId="20577"/>
      <pc:docMkLst>
        <pc:docMk/>
      </pc:docMkLst>
      <pc:sldChg chg="modSp">
        <pc:chgData name="Mia Spelman-Mäenhovi" userId="S::mia.spelman-maenhovi@tammela.fi::751daf18-a610-433f-85ce-c84989c67d8c" providerId="AD" clId="Web-{FF18E4E5-4405-491E-960C-7D72034B6F80}" dt="2021-03-09T14:12:00.515" v="147"/>
        <pc:sldMkLst>
          <pc:docMk/>
          <pc:sldMk cId="3683814663" sldId="259"/>
        </pc:sldMkLst>
        <pc:spChg chg="mod">
          <ac:chgData name="Mia Spelman-Mäenhovi" userId="S::mia.spelman-maenhovi@tammela.fi::751daf18-a610-433f-85ce-c84989c67d8c" providerId="AD" clId="Web-{FF18E4E5-4405-491E-960C-7D72034B6F80}" dt="2021-03-09T14:11:58.218" v="145"/>
          <ac:spMkLst>
            <pc:docMk/>
            <pc:sldMk cId="3683814663" sldId="259"/>
            <ac:spMk id="5" creationId="{4C56720F-BED3-471F-BF9D-9DFB5C71961D}"/>
          </ac:spMkLst>
        </pc:spChg>
        <pc:picChg chg="mod">
          <ac:chgData name="Mia Spelman-Mäenhovi" userId="S::mia.spelman-maenhovi@tammela.fi::751daf18-a610-433f-85ce-c84989c67d8c" providerId="AD" clId="Web-{FF18E4E5-4405-491E-960C-7D72034B6F80}" dt="2021-03-09T14:11:54.921" v="143"/>
          <ac:picMkLst>
            <pc:docMk/>
            <pc:sldMk cId="3683814663" sldId="259"/>
            <ac:picMk id="3" creationId="{CE9C76E9-F664-4452-AE2C-5E08152B04C9}"/>
          </ac:picMkLst>
        </pc:picChg>
        <pc:picChg chg="mod">
          <ac:chgData name="Mia Spelman-Mäenhovi" userId="S::mia.spelman-maenhovi@tammela.fi::751daf18-a610-433f-85ce-c84989c67d8c" providerId="AD" clId="Web-{FF18E4E5-4405-491E-960C-7D72034B6F80}" dt="2021-03-09T14:11:57.343" v="144"/>
          <ac:picMkLst>
            <pc:docMk/>
            <pc:sldMk cId="3683814663" sldId="259"/>
            <ac:picMk id="9" creationId="{2D905233-C92B-40EC-B6B1-5015BF1C18FF}"/>
          </ac:picMkLst>
        </pc:picChg>
        <pc:picChg chg="mod">
          <ac:chgData name="Mia Spelman-Mäenhovi" userId="S::mia.spelman-maenhovi@tammela.fi::751daf18-a610-433f-85ce-c84989c67d8c" providerId="AD" clId="Web-{FF18E4E5-4405-491E-960C-7D72034B6F80}" dt="2021-03-09T14:11:59.171" v="146"/>
          <ac:picMkLst>
            <pc:docMk/>
            <pc:sldMk cId="3683814663" sldId="259"/>
            <ac:picMk id="10" creationId="{4FBB132E-0E5B-4C88-92E5-5DB3F82FC8F8}"/>
          </ac:picMkLst>
        </pc:picChg>
        <pc:picChg chg="mod">
          <ac:chgData name="Mia Spelman-Mäenhovi" userId="S::mia.spelman-maenhovi@tammela.fi::751daf18-a610-433f-85ce-c84989c67d8c" providerId="AD" clId="Web-{FF18E4E5-4405-491E-960C-7D72034B6F80}" dt="2021-03-09T14:12:00.515" v="147"/>
          <ac:picMkLst>
            <pc:docMk/>
            <pc:sldMk cId="3683814663" sldId="259"/>
            <ac:picMk id="11" creationId="{84085A7F-5C83-4234-A621-7931D5E44F8A}"/>
          </ac:picMkLst>
        </pc:picChg>
      </pc:sldChg>
      <pc:sldChg chg="modSp">
        <pc:chgData name="Mia Spelman-Mäenhovi" userId="S::mia.spelman-maenhovi@tammela.fi::751daf18-a610-433f-85ce-c84989c67d8c" providerId="AD" clId="Web-{FF18E4E5-4405-491E-960C-7D72034B6F80}" dt="2021-03-09T14:38:16.780" v="154" actId="20577"/>
        <pc:sldMkLst>
          <pc:docMk/>
          <pc:sldMk cId="1130248204" sldId="267"/>
        </pc:sldMkLst>
        <pc:spChg chg="mod">
          <ac:chgData name="Mia Spelman-Mäenhovi" userId="S::mia.spelman-maenhovi@tammela.fi::751daf18-a610-433f-85ce-c84989c67d8c" providerId="AD" clId="Web-{FF18E4E5-4405-491E-960C-7D72034B6F80}" dt="2021-03-09T14:38:16.780" v="154" actId="20577"/>
          <ac:spMkLst>
            <pc:docMk/>
            <pc:sldMk cId="1130248204" sldId="267"/>
            <ac:spMk id="4" creationId="{3D126656-075C-4962-9D2E-53ABD46A0D34}"/>
          </ac:spMkLst>
        </pc:spChg>
        <pc:picChg chg="mod">
          <ac:chgData name="Mia Spelman-Mäenhovi" userId="S::mia.spelman-maenhovi@tammela.fi::751daf18-a610-433f-85ce-c84989c67d8c" providerId="AD" clId="Web-{FF18E4E5-4405-491E-960C-7D72034B6F80}" dt="2021-03-09T14:12:08.828" v="151"/>
          <ac:picMkLst>
            <pc:docMk/>
            <pc:sldMk cId="1130248204" sldId="267"/>
            <ac:picMk id="7" creationId="{F80B6772-D355-4C21-8528-3D8944A88B47}"/>
          </ac:picMkLst>
        </pc:picChg>
        <pc:picChg chg="mod">
          <ac:chgData name="Mia Spelman-Mäenhovi" userId="S::mia.spelman-maenhovi@tammela.fi::751daf18-a610-433f-85ce-c84989c67d8c" providerId="AD" clId="Web-{FF18E4E5-4405-491E-960C-7D72034B6F80}" dt="2021-03-09T14:12:10.062" v="152"/>
          <ac:picMkLst>
            <pc:docMk/>
            <pc:sldMk cId="1130248204" sldId="267"/>
            <ac:picMk id="8" creationId="{296065E4-6ADA-4B78-9084-35D963FEF941}"/>
          </ac:picMkLst>
        </pc:picChg>
      </pc:sldChg>
    </pc:docChg>
  </pc:docChgLst>
  <pc:docChgLst>
    <pc:chgData name="Mia Spelman-Mäenhovi" userId="S::mia.spelman-maenhovi@tammela.fi::751daf18-a610-433f-85ce-c84989c67d8c" providerId="AD" clId="Web-{CD18C700-BFB3-4BAA-B019-EA7285B51CFA}"/>
    <pc:docChg chg="modSld">
      <pc:chgData name="Mia Spelman-Mäenhovi" userId="S::mia.spelman-maenhovi@tammela.fi::751daf18-a610-433f-85ce-c84989c67d8c" providerId="AD" clId="Web-{CD18C700-BFB3-4BAA-B019-EA7285B51CFA}" dt="2021-03-10T06:25:00.798" v="13"/>
      <pc:docMkLst>
        <pc:docMk/>
      </pc:docMkLst>
      <pc:sldChg chg="delSp modSp">
        <pc:chgData name="Mia Spelman-Mäenhovi" userId="S::mia.spelman-maenhovi@tammela.fi::751daf18-a610-433f-85ce-c84989c67d8c" providerId="AD" clId="Web-{CD18C700-BFB3-4BAA-B019-EA7285B51CFA}" dt="2021-03-10T06:19:24.231" v="10"/>
        <pc:sldMkLst>
          <pc:docMk/>
          <pc:sldMk cId="3683814663" sldId="259"/>
        </pc:sldMkLst>
        <pc:spChg chg="mod">
          <ac:chgData name="Mia Spelman-Mäenhovi" userId="S::mia.spelman-maenhovi@tammela.fi::751daf18-a610-433f-85ce-c84989c67d8c" providerId="AD" clId="Web-{CD18C700-BFB3-4BAA-B019-EA7285B51CFA}" dt="2021-03-10T06:19:19.028" v="8" actId="20577"/>
          <ac:spMkLst>
            <pc:docMk/>
            <pc:sldMk cId="3683814663" sldId="259"/>
            <ac:spMk id="5" creationId="{4C56720F-BED3-471F-BF9D-9DFB5C71961D}"/>
          </ac:spMkLst>
        </pc:spChg>
        <pc:picChg chg="del">
          <ac:chgData name="Mia Spelman-Mäenhovi" userId="S::mia.spelman-maenhovi@tammela.fi::751daf18-a610-433f-85ce-c84989c67d8c" providerId="AD" clId="Web-{CD18C700-BFB3-4BAA-B019-EA7285B51CFA}" dt="2021-03-10T06:19:21.434" v="9"/>
          <ac:picMkLst>
            <pc:docMk/>
            <pc:sldMk cId="3683814663" sldId="259"/>
            <ac:picMk id="9" creationId="{2D905233-C92B-40EC-B6B1-5015BF1C18FF}"/>
          </ac:picMkLst>
        </pc:picChg>
        <pc:picChg chg="del">
          <ac:chgData name="Mia Spelman-Mäenhovi" userId="S::mia.spelman-maenhovi@tammela.fi::751daf18-a610-433f-85ce-c84989c67d8c" providerId="AD" clId="Web-{CD18C700-BFB3-4BAA-B019-EA7285B51CFA}" dt="2021-03-10T06:19:24.231" v="10"/>
          <ac:picMkLst>
            <pc:docMk/>
            <pc:sldMk cId="3683814663" sldId="259"/>
            <ac:picMk id="11" creationId="{84085A7F-5C83-4234-A621-7931D5E44F8A}"/>
          </ac:picMkLst>
        </pc:picChg>
      </pc:sldChg>
      <pc:sldChg chg="delSp">
        <pc:chgData name="Mia Spelman-Mäenhovi" userId="S::mia.spelman-maenhovi@tammela.fi::751daf18-a610-433f-85ce-c84989c67d8c" providerId="AD" clId="Web-{CD18C700-BFB3-4BAA-B019-EA7285B51CFA}" dt="2021-03-10T06:25:00.798" v="13"/>
        <pc:sldMkLst>
          <pc:docMk/>
          <pc:sldMk cId="1130248204" sldId="267"/>
        </pc:sldMkLst>
        <pc:spChg chg="del">
          <ac:chgData name="Mia Spelman-Mäenhovi" userId="S::mia.spelman-maenhovi@tammela.fi::751daf18-a610-433f-85ce-c84989c67d8c" providerId="AD" clId="Web-{CD18C700-BFB3-4BAA-B019-EA7285B51CFA}" dt="2021-03-10T06:25:00.798" v="13"/>
          <ac:spMkLst>
            <pc:docMk/>
            <pc:sldMk cId="1130248204" sldId="267"/>
            <ac:spMk id="4" creationId="{3D126656-075C-4962-9D2E-53ABD46A0D34}"/>
          </ac:spMkLst>
        </pc:spChg>
        <pc:picChg chg="del">
          <ac:chgData name="Mia Spelman-Mäenhovi" userId="S::mia.spelman-maenhovi@tammela.fi::751daf18-a610-433f-85ce-c84989c67d8c" providerId="AD" clId="Web-{CD18C700-BFB3-4BAA-B019-EA7285B51CFA}" dt="2021-03-10T06:24:53.642" v="11"/>
          <ac:picMkLst>
            <pc:docMk/>
            <pc:sldMk cId="1130248204" sldId="267"/>
            <ac:picMk id="7" creationId="{F80B6772-D355-4C21-8528-3D8944A88B47}"/>
          </ac:picMkLst>
        </pc:picChg>
        <pc:picChg chg="del">
          <ac:chgData name="Mia Spelman-Mäenhovi" userId="S::mia.spelman-maenhovi@tammela.fi::751daf18-a610-433f-85ce-c84989c67d8c" providerId="AD" clId="Web-{CD18C700-BFB3-4BAA-B019-EA7285B51CFA}" dt="2021-03-10T06:24:54.845" v="12"/>
          <ac:picMkLst>
            <pc:docMk/>
            <pc:sldMk cId="1130248204" sldId="267"/>
            <ac:picMk id="8" creationId="{296065E4-6ADA-4B78-9084-35D963FEF941}"/>
          </ac:picMkLst>
        </pc:picChg>
      </pc:sldChg>
    </pc:docChg>
  </pc:docChgLst>
  <pc:docChgLst>
    <pc:chgData name="Mia Spelman-Mäenhovi" userId="S::mia.spelman-maenhovi@tammela.fi::751daf18-a610-433f-85ce-c84989c67d8c" providerId="AD" clId="Web-{5B2AD973-405E-4939-A235-2132488D39AF}"/>
    <pc:docChg chg="modSld">
      <pc:chgData name="Mia Spelman-Mäenhovi" userId="S::mia.spelman-maenhovi@tammela.fi::751daf18-a610-433f-85ce-c84989c67d8c" providerId="AD" clId="Web-{5B2AD973-405E-4939-A235-2132488D39AF}" dt="2021-03-03T11:47:46.819" v="21" actId="20577"/>
      <pc:docMkLst>
        <pc:docMk/>
      </pc:docMkLst>
      <pc:sldChg chg="modSp">
        <pc:chgData name="Mia Spelman-Mäenhovi" userId="S::mia.spelman-maenhovi@tammela.fi::751daf18-a610-433f-85ce-c84989c67d8c" providerId="AD" clId="Web-{5B2AD973-405E-4939-A235-2132488D39AF}" dt="2021-03-03T11:45:46.504" v="5" actId="20577"/>
        <pc:sldMkLst>
          <pc:docMk/>
          <pc:sldMk cId="2817793275" sldId="256"/>
        </pc:sldMkLst>
        <pc:spChg chg="mod">
          <ac:chgData name="Mia Spelman-Mäenhovi" userId="S::mia.spelman-maenhovi@tammela.fi::751daf18-a610-433f-85ce-c84989c67d8c" providerId="AD" clId="Web-{5B2AD973-405E-4939-A235-2132488D39AF}" dt="2021-03-03T11:45:46.504" v="5" actId="20577"/>
          <ac:spMkLst>
            <pc:docMk/>
            <pc:sldMk cId="2817793275" sldId="256"/>
            <ac:spMk id="3" creationId="{00000000-0000-0000-0000-000000000000}"/>
          </ac:spMkLst>
        </pc:spChg>
      </pc:sldChg>
      <pc:sldChg chg="modSp">
        <pc:chgData name="Mia Spelman-Mäenhovi" userId="S::mia.spelman-maenhovi@tammela.fi::751daf18-a610-433f-85ce-c84989c67d8c" providerId="AD" clId="Web-{5B2AD973-405E-4939-A235-2132488D39AF}" dt="2021-03-03T11:47:46.819" v="21" actId="20577"/>
        <pc:sldMkLst>
          <pc:docMk/>
          <pc:sldMk cId="1022208419" sldId="258"/>
        </pc:sldMkLst>
        <pc:spChg chg="mod">
          <ac:chgData name="Mia Spelman-Mäenhovi" userId="S::mia.spelman-maenhovi@tammela.fi::751daf18-a610-433f-85ce-c84989c67d8c" providerId="AD" clId="Web-{5B2AD973-405E-4939-A235-2132488D39AF}" dt="2021-03-03T11:47:46.819" v="21" actId="20577"/>
          <ac:spMkLst>
            <pc:docMk/>
            <pc:sldMk cId="1022208419" sldId="258"/>
            <ac:spMk id="3" creationId="{00000000-0000-0000-0000-000000000000}"/>
          </ac:spMkLst>
        </pc:spChg>
      </pc:sldChg>
    </pc:docChg>
  </pc:docChgLst>
  <pc:docChgLst>
    <pc:chgData name="Mia Spelman-Mäenhovi" userId="S::mia.spelman-maenhovi@tammela.fi::751daf18-a610-433f-85ce-c84989c67d8c" providerId="AD" clId="Web-{E6E4AE4C-BB3D-4181-AC70-5DC959214F99}"/>
    <pc:docChg chg="modSld">
      <pc:chgData name="Mia Spelman-Mäenhovi" userId="S::mia.spelman-maenhovi@tammela.fi::751daf18-a610-433f-85ce-c84989c67d8c" providerId="AD" clId="Web-{E6E4AE4C-BB3D-4181-AC70-5DC959214F99}" dt="2021-03-02T07:34:42.232" v="5" actId="20577"/>
      <pc:docMkLst>
        <pc:docMk/>
      </pc:docMkLst>
      <pc:sldChg chg="modSp">
        <pc:chgData name="Mia Spelman-Mäenhovi" userId="S::mia.spelman-maenhovi@tammela.fi::751daf18-a610-433f-85ce-c84989c67d8c" providerId="AD" clId="Web-{E6E4AE4C-BB3D-4181-AC70-5DC959214F99}" dt="2021-03-02T07:34:42.232" v="5" actId="20577"/>
        <pc:sldMkLst>
          <pc:docMk/>
          <pc:sldMk cId="1022208419" sldId="258"/>
        </pc:sldMkLst>
        <pc:spChg chg="mod">
          <ac:chgData name="Mia Spelman-Mäenhovi" userId="S::mia.spelman-maenhovi@tammela.fi::751daf18-a610-433f-85ce-c84989c67d8c" providerId="AD" clId="Web-{E6E4AE4C-BB3D-4181-AC70-5DC959214F99}" dt="2021-03-02T07:34:42.232" v="5" actId="20577"/>
          <ac:spMkLst>
            <pc:docMk/>
            <pc:sldMk cId="1022208419" sldId="258"/>
            <ac:spMk id="3" creationId="{00000000-0000-0000-0000-000000000000}"/>
          </ac:spMkLst>
        </pc:spChg>
      </pc:sldChg>
    </pc:docChg>
  </pc:docChgLst>
  <pc:docChgLst>
    <pc:chgData name="Mia Spelman-Mäenhovi" userId="S::mia.spelman-maenhovi@tammela.fi::751daf18-a610-433f-85ce-c84989c67d8c" providerId="AD" clId="Web-{448C1455-C3D8-46FD-9545-0A965DEBCC2A}"/>
    <pc:docChg chg="modSld">
      <pc:chgData name="Mia Spelman-Mäenhovi" userId="S::mia.spelman-maenhovi@tammela.fi::751daf18-a610-433f-85ce-c84989c67d8c" providerId="AD" clId="Web-{448C1455-C3D8-46FD-9545-0A965DEBCC2A}" dt="2021-03-09T13:54:24.905" v="30"/>
      <pc:docMkLst>
        <pc:docMk/>
      </pc:docMkLst>
      <pc:sldChg chg="addSp delSp modSp">
        <pc:chgData name="Mia Spelman-Mäenhovi" userId="S::mia.spelman-maenhovi@tammela.fi::751daf18-a610-433f-85ce-c84989c67d8c" providerId="AD" clId="Web-{448C1455-C3D8-46FD-9545-0A965DEBCC2A}" dt="2021-03-09T13:54:24.905" v="30"/>
        <pc:sldMkLst>
          <pc:docMk/>
          <pc:sldMk cId="3683814663" sldId="259"/>
        </pc:sldMkLst>
        <pc:spChg chg="mod">
          <ac:chgData name="Mia Spelman-Mäenhovi" userId="S::mia.spelman-maenhovi@tammela.fi::751daf18-a610-433f-85ce-c84989c67d8c" providerId="AD" clId="Web-{448C1455-C3D8-46FD-9545-0A965DEBCC2A}" dt="2021-03-09T13:54:03.263" v="28" actId="20577"/>
          <ac:spMkLst>
            <pc:docMk/>
            <pc:sldMk cId="3683814663" sldId="259"/>
            <ac:spMk id="5" creationId="{4C56720F-BED3-471F-BF9D-9DFB5C71961D}"/>
          </ac:spMkLst>
        </pc:spChg>
        <pc:inkChg chg="add del">
          <ac:chgData name="Mia Spelman-Mäenhovi" userId="S::mia.spelman-maenhovi@tammela.fi::751daf18-a610-433f-85ce-c84989c67d8c" providerId="AD" clId="Web-{448C1455-C3D8-46FD-9545-0A965DEBCC2A}" dt="2021-03-09T13:54:24.905" v="30"/>
          <ac:inkMkLst>
            <pc:docMk/>
            <pc:sldMk cId="3683814663" sldId="259"/>
            <ac:inkMk id="6" creationId="{B44A26C1-BB4C-4F24-A6D6-C11F10FB594F}"/>
          </ac:inkMkLst>
        </pc:inkChg>
      </pc:sldChg>
    </pc:docChg>
  </pc:docChgLst>
  <pc:docChgLst>
    <pc:chgData name="Mia Spelman-Mäenhovi" userId="S::mia.spelman-maenhovi@tammela.fi::751daf18-a610-433f-85ce-c84989c67d8c" providerId="AD" clId="Web-{73E37672-682D-4CCB-A7F8-1047E36D4681}"/>
    <pc:docChg chg="modSld">
      <pc:chgData name="Mia Spelman-Mäenhovi" userId="S::mia.spelman-maenhovi@tammela.fi::751daf18-a610-433f-85ce-c84989c67d8c" providerId="AD" clId="Web-{73E37672-682D-4CCB-A7F8-1047E36D4681}" dt="2021-03-09T13:47:44.340" v="1018" actId="1076"/>
      <pc:docMkLst>
        <pc:docMk/>
      </pc:docMkLst>
      <pc:sldChg chg="addSp modSp">
        <pc:chgData name="Mia Spelman-Mäenhovi" userId="S::mia.spelman-maenhovi@tammela.fi::751daf18-a610-433f-85ce-c84989c67d8c" providerId="AD" clId="Web-{73E37672-682D-4CCB-A7F8-1047E36D4681}" dt="2021-03-09T13:47:44.340" v="1018" actId="1076"/>
        <pc:sldMkLst>
          <pc:docMk/>
          <pc:sldMk cId="3683814663" sldId="259"/>
        </pc:sldMkLst>
        <pc:spChg chg="add mod">
          <ac:chgData name="Mia Spelman-Mäenhovi" userId="S::mia.spelman-maenhovi@tammela.fi::751daf18-a610-433f-85ce-c84989c67d8c" providerId="AD" clId="Web-{73E37672-682D-4CCB-A7F8-1047E36D4681}" dt="2021-03-09T13:47:44.340" v="1018" actId="1076"/>
          <ac:spMkLst>
            <pc:docMk/>
            <pc:sldMk cId="3683814663" sldId="259"/>
            <ac:spMk id="5" creationId="{4C56720F-BED3-471F-BF9D-9DFB5C71961D}"/>
          </ac:spMkLst>
        </pc:spChg>
        <pc:picChg chg="mod">
          <ac:chgData name="Mia Spelman-Mäenhovi" userId="S::mia.spelman-maenhovi@tammela.fi::751daf18-a610-433f-85ce-c84989c67d8c" providerId="AD" clId="Web-{73E37672-682D-4CCB-A7F8-1047E36D4681}" dt="2021-03-09T13:46:08.573" v="1001" actId="1076"/>
          <ac:picMkLst>
            <pc:docMk/>
            <pc:sldMk cId="3683814663" sldId="259"/>
            <ac:picMk id="3" creationId="{CE9C76E9-F664-4452-AE2C-5E08152B04C9}"/>
          </ac:picMkLst>
        </pc:picChg>
        <pc:picChg chg="mod">
          <ac:chgData name="Mia Spelman-Mäenhovi" userId="S::mia.spelman-maenhovi@tammela.fi::751daf18-a610-433f-85ce-c84989c67d8c" providerId="AD" clId="Web-{73E37672-682D-4CCB-A7F8-1047E36D4681}" dt="2021-03-09T13:47:37.965" v="1017" actId="14100"/>
          <ac:picMkLst>
            <pc:docMk/>
            <pc:sldMk cId="3683814663" sldId="259"/>
            <ac:picMk id="9" creationId="{2D905233-C92B-40EC-B6B1-5015BF1C18FF}"/>
          </ac:picMkLst>
        </pc:picChg>
        <pc:picChg chg="mod">
          <ac:chgData name="Mia Spelman-Mäenhovi" userId="S::mia.spelman-maenhovi@tammela.fi::751daf18-a610-433f-85ce-c84989c67d8c" providerId="AD" clId="Web-{73E37672-682D-4CCB-A7F8-1047E36D4681}" dt="2021-03-09T13:47:25.574" v="1014" actId="1076"/>
          <ac:picMkLst>
            <pc:docMk/>
            <pc:sldMk cId="3683814663" sldId="259"/>
            <ac:picMk id="10" creationId="{4FBB132E-0E5B-4C88-92E5-5DB3F82FC8F8}"/>
          </ac:picMkLst>
        </pc:picChg>
        <pc:picChg chg="mod">
          <ac:chgData name="Mia Spelman-Mäenhovi" userId="S::mia.spelman-maenhovi@tammela.fi::751daf18-a610-433f-85ce-c84989c67d8c" providerId="AD" clId="Web-{73E37672-682D-4CCB-A7F8-1047E36D4681}" dt="2021-03-09T13:47:27.840" v="1015" actId="1076"/>
          <ac:picMkLst>
            <pc:docMk/>
            <pc:sldMk cId="3683814663" sldId="259"/>
            <ac:picMk id="11" creationId="{84085A7F-5C83-4234-A621-7931D5E44F8A}"/>
          </ac:picMkLst>
        </pc:picChg>
      </pc:sldChg>
      <pc:sldChg chg="modSp">
        <pc:chgData name="Mia Spelman-Mäenhovi" userId="S::mia.spelman-maenhovi@tammela.fi::751daf18-a610-433f-85ce-c84989c67d8c" providerId="AD" clId="Web-{73E37672-682D-4CCB-A7F8-1047E36D4681}" dt="2021-03-09T13:05:46.062" v="356"/>
        <pc:sldMkLst>
          <pc:docMk/>
          <pc:sldMk cId="2722338742" sldId="261"/>
        </pc:sldMkLst>
        <pc:graphicFrameChg chg="mod modGraphic">
          <ac:chgData name="Mia Spelman-Mäenhovi" userId="S::mia.spelman-maenhovi@tammela.fi::751daf18-a610-433f-85ce-c84989c67d8c" providerId="AD" clId="Web-{73E37672-682D-4CCB-A7F8-1047E36D4681}" dt="2021-03-09T13:05:46.062" v="356"/>
          <ac:graphicFrameMkLst>
            <pc:docMk/>
            <pc:sldMk cId="2722338742" sldId="261"/>
            <ac:graphicFrameMk id="4" creationId="{00000000-0000-0000-0000-000000000000}"/>
          </ac:graphicFrameMkLst>
        </pc:graphicFrameChg>
      </pc:sldChg>
      <pc:sldChg chg="modSp">
        <pc:chgData name="Mia Spelman-Mäenhovi" userId="S::mia.spelman-maenhovi@tammela.fi::751daf18-a610-433f-85ce-c84989c67d8c" providerId="AD" clId="Web-{73E37672-682D-4CCB-A7F8-1047E36D4681}" dt="2021-03-09T13:10:30.862" v="550"/>
        <pc:sldMkLst>
          <pc:docMk/>
          <pc:sldMk cId="2896551003" sldId="262"/>
        </pc:sldMkLst>
        <pc:graphicFrameChg chg="mod modGraphic">
          <ac:chgData name="Mia Spelman-Mäenhovi" userId="S::mia.spelman-maenhovi@tammela.fi::751daf18-a610-433f-85ce-c84989c67d8c" providerId="AD" clId="Web-{73E37672-682D-4CCB-A7F8-1047E36D4681}" dt="2021-03-09T13:10:30.862" v="550"/>
          <ac:graphicFrameMkLst>
            <pc:docMk/>
            <pc:sldMk cId="2896551003" sldId="262"/>
            <ac:graphicFrameMk id="4" creationId="{00000000-0000-0000-0000-000000000000}"/>
          </ac:graphicFrameMkLst>
        </pc:graphicFrameChg>
      </pc:sldChg>
      <pc:sldChg chg="modSp">
        <pc:chgData name="Mia Spelman-Mäenhovi" userId="S::mia.spelman-maenhovi@tammela.fi::751daf18-a610-433f-85ce-c84989c67d8c" providerId="AD" clId="Web-{73E37672-682D-4CCB-A7F8-1047E36D4681}" dt="2021-03-09T13:13:22.223" v="732"/>
        <pc:sldMkLst>
          <pc:docMk/>
          <pc:sldMk cId="4044797438" sldId="263"/>
        </pc:sldMkLst>
        <pc:graphicFrameChg chg="mod modGraphic">
          <ac:chgData name="Mia Spelman-Mäenhovi" userId="S::mia.spelman-maenhovi@tammela.fi::751daf18-a610-433f-85ce-c84989c67d8c" providerId="AD" clId="Web-{73E37672-682D-4CCB-A7F8-1047E36D4681}" dt="2021-03-09T13:13:22.223" v="732"/>
          <ac:graphicFrameMkLst>
            <pc:docMk/>
            <pc:sldMk cId="4044797438" sldId="263"/>
            <ac:graphicFrameMk id="4" creationId="{00000000-0000-0000-0000-000000000000}"/>
          </ac:graphicFrameMkLst>
        </pc:graphicFrameChg>
      </pc:sldChg>
      <pc:sldChg chg="addSp delSp modSp">
        <pc:chgData name="Mia Spelman-Mäenhovi" userId="S::mia.spelman-maenhovi@tammela.fi::751daf18-a610-433f-85ce-c84989c67d8c" providerId="AD" clId="Web-{73E37672-682D-4CCB-A7F8-1047E36D4681}" dt="2021-03-09T13:44:57.838" v="984" actId="20577"/>
        <pc:sldMkLst>
          <pc:docMk/>
          <pc:sldMk cId="1130248204" sldId="267"/>
        </pc:sldMkLst>
        <pc:spChg chg="add del">
          <ac:chgData name="Mia Spelman-Mäenhovi" userId="S::mia.spelman-maenhovi@tammela.fi::751daf18-a610-433f-85ce-c84989c67d8c" providerId="AD" clId="Web-{73E37672-682D-4CCB-A7F8-1047E36D4681}" dt="2021-03-09T13:38:51.068" v="960"/>
          <ac:spMkLst>
            <pc:docMk/>
            <pc:sldMk cId="1130248204" sldId="267"/>
            <ac:spMk id="3" creationId="{68F6AA81-5863-4C99-B6CB-C3277858B78A}"/>
          </ac:spMkLst>
        </pc:spChg>
        <pc:spChg chg="add mod">
          <ac:chgData name="Mia Spelman-Mäenhovi" userId="S::mia.spelman-maenhovi@tammela.fi::751daf18-a610-433f-85ce-c84989c67d8c" providerId="AD" clId="Web-{73E37672-682D-4CCB-A7F8-1047E36D4681}" dt="2021-03-09T13:44:57.838" v="984" actId="20577"/>
          <ac:spMkLst>
            <pc:docMk/>
            <pc:sldMk cId="1130248204" sldId="267"/>
            <ac:spMk id="4" creationId="{3D126656-075C-4962-9D2E-53ABD46A0D34}"/>
          </ac:spMkLst>
        </pc:spChg>
        <pc:graphicFrameChg chg="mod modGraphic">
          <ac:chgData name="Mia Spelman-Mäenhovi" userId="S::mia.spelman-maenhovi@tammela.fi::751daf18-a610-433f-85ce-c84989c67d8c" providerId="AD" clId="Web-{73E37672-682D-4CCB-A7F8-1047E36D4681}" dt="2021-03-09T13:40:17.616" v="964" actId="1076"/>
          <ac:graphicFrameMkLst>
            <pc:docMk/>
            <pc:sldMk cId="1130248204" sldId="267"/>
            <ac:graphicFrameMk id="5" creationId="{07BD926B-CFFA-49A4-B131-DC9E06184CBD}"/>
          </ac:graphicFrameMkLst>
        </pc:graphicFrameChg>
        <pc:graphicFrameChg chg="mod modGraphic">
          <ac:chgData name="Mia Spelman-Mäenhovi" userId="S::mia.spelman-maenhovi@tammela.fi::751daf18-a610-433f-85ce-c84989c67d8c" providerId="AD" clId="Web-{73E37672-682D-4CCB-A7F8-1047E36D4681}" dt="2021-03-09T13:37:46.693" v="957" actId="1076"/>
          <ac:graphicFrameMkLst>
            <pc:docMk/>
            <pc:sldMk cId="1130248204" sldId="267"/>
            <ac:graphicFrameMk id="6" creationId="{DB16235C-4A28-4763-8D02-805F628593FD}"/>
          </ac:graphicFrameMkLst>
        </pc:graphicFrameChg>
        <pc:picChg chg="mod">
          <ac:chgData name="Mia Spelman-Mäenhovi" userId="S::mia.spelman-maenhovi@tammela.fi::751daf18-a610-433f-85ce-c84989c67d8c" providerId="AD" clId="Web-{73E37672-682D-4CCB-A7F8-1047E36D4681}" dt="2021-03-09T13:37:02.349" v="948" actId="14100"/>
          <ac:picMkLst>
            <pc:docMk/>
            <pc:sldMk cId="1130248204" sldId="267"/>
            <ac:picMk id="7" creationId="{F80B6772-D355-4C21-8528-3D8944A88B47}"/>
          </ac:picMkLst>
        </pc:picChg>
        <pc:picChg chg="mod">
          <ac:chgData name="Mia Spelman-Mäenhovi" userId="S::mia.spelman-maenhovi@tammela.fi::751daf18-a610-433f-85ce-c84989c67d8c" providerId="AD" clId="Web-{73E37672-682D-4CCB-A7F8-1047E36D4681}" dt="2021-03-09T13:36:39.801" v="946" actId="1076"/>
          <ac:picMkLst>
            <pc:docMk/>
            <pc:sldMk cId="1130248204" sldId="267"/>
            <ac:picMk id="8" creationId="{296065E4-6ADA-4B78-9084-35D963FEF94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tamsrv01\KOTI$\HALLINTO\2021%20kuukausiraportointi\Taulukko%20toimintatuoto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tamsrv01\KOTI$\HALLINTO\2021%20kuukausiraportointi\Taulukko%20toimintakulu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tamsrv01\KOTI$\HALLINTO\2021%20kuukausiraportointi\Taulukko%20toimintakulujen%20jakaantumine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tamsrv01\KOTI$\HALLINTO\2021%20kuukausiraportointi\Taulukko%20verotulo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-laskentataulukko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tamsrv01\KOTI$\HALLINTO\2021%20kuukausiraportointi\Taulukko%20henkil&#246;st&#246;%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Toimintatuotot -</a:t>
            </a:r>
            <a:r>
              <a:rPr lang="fi-FI" baseline="0" dirty="0"/>
              <a:t> Toteuma </a:t>
            </a:r>
            <a:r>
              <a:rPr lang="fi-FI" baseline="0" dirty="0" smtClean="0"/>
              <a:t>5/2021 </a:t>
            </a:r>
            <a:r>
              <a:rPr lang="fi-FI" baseline="0" dirty="0"/>
              <a:t>asti</a:t>
            </a:r>
            <a:endParaRPr lang="fi-FI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Toteuma 2021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75-418E-9252-025994A4EC9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75-418E-9252-025994A4EC98}"/>
              </c:ext>
            </c:extLst>
          </c:dPt>
          <c:dLbls>
            <c:delete val="1"/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Taul1!$A$2:$A$14</c:f>
              <c:strCache>
                <c:ptCount val="13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TA 2021</c:v>
                </c:pt>
              </c:strCache>
            </c:strRef>
          </c:cat>
          <c:val>
            <c:numRef>
              <c:f>Taul1!$B$2:$B$14</c:f>
              <c:numCache>
                <c:formatCode>#,##0</c:formatCode>
                <c:ptCount val="13"/>
                <c:pt idx="0">
                  <c:v>293822.21500000003</c:v>
                </c:pt>
                <c:pt idx="1">
                  <c:v>587644.43000000005</c:v>
                </c:pt>
                <c:pt idx="2">
                  <c:v>1034459</c:v>
                </c:pt>
                <c:pt idx="3">
                  <c:v>1468443.41</c:v>
                </c:pt>
                <c:pt idx="4">
                  <c:v>1723005</c:v>
                </c:pt>
                <c:pt idx="12">
                  <c:v>4043829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75-418E-9252-025994A4EC9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Toteuma 2020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Taul1!$A$2:$A$14</c:f>
              <c:strCache>
                <c:ptCount val="13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TA 2021</c:v>
                </c:pt>
              </c:strCache>
            </c:strRef>
          </c:cat>
          <c:val>
            <c:numRef>
              <c:f>Taul1!$C$2:$C$14</c:f>
              <c:numCache>
                <c:formatCode>#,##0</c:formatCode>
                <c:ptCount val="13"/>
                <c:pt idx="0">
                  <c:v>226117.465</c:v>
                </c:pt>
                <c:pt idx="1">
                  <c:v>452234.93</c:v>
                </c:pt>
                <c:pt idx="2">
                  <c:v>760884</c:v>
                </c:pt>
                <c:pt idx="3">
                  <c:v>1254207.1100000001</c:v>
                </c:pt>
                <c:pt idx="4">
                  <c:v>1467450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75-418E-9252-025994A4EC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8055528"/>
        <c:axId val="478049952"/>
      </c:barChart>
      <c:catAx>
        <c:axId val="47805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8049952"/>
        <c:crosses val="autoZero"/>
        <c:auto val="1"/>
        <c:lblAlgn val="ctr"/>
        <c:lblOffset val="100"/>
        <c:noMultiLvlLbl val="0"/>
      </c:catAx>
      <c:valAx>
        <c:axId val="47804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milj. euroa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80555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3175">
      <a:solidFill>
        <a:srgbClr val="F8931D"/>
      </a:solidFill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Toimintakulut -</a:t>
            </a:r>
            <a:r>
              <a:rPr lang="fi-FI" baseline="0"/>
              <a:t> Toteuma </a:t>
            </a:r>
            <a:r>
              <a:rPr lang="fi-FI" baseline="0" smtClean="0"/>
              <a:t>5/2021 </a:t>
            </a:r>
            <a:r>
              <a:rPr lang="fi-FI" baseline="0"/>
              <a:t>asti</a:t>
            </a:r>
            <a:endParaRPr lang="fi-FI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Toteuma 2021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2C-4AFE-84E6-83199A8FE3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2C-4AFE-84E6-83199A8FE3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2C-4AFE-84E6-83199A8FE3A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2C-4AFE-84E6-83199A8FE3A8}"/>
              </c:ext>
            </c:extLst>
          </c:dPt>
          <c:dLbls>
            <c:delete val="1"/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Taul1!$A$2:$A$14</c:f>
              <c:strCache>
                <c:ptCount val="13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TA 2021</c:v>
                </c:pt>
              </c:strCache>
            </c:strRef>
          </c:cat>
          <c:val>
            <c:numRef>
              <c:f>Taul1!$B$2:$B$14</c:f>
              <c:numCache>
                <c:formatCode>#,##0</c:formatCode>
                <c:ptCount val="13"/>
                <c:pt idx="0">
                  <c:v>293822.21500000003</c:v>
                </c:pt>
                <c:pt idx="1">
                  <c:v>5991899.9000000004</c:v>
                </c:pt>
                <c:pt idx="2">
                  <c:v>9391488</c:v>
                </c:pt>
                <c:pt idx="3">
                  <c:v>12316785.1</c:v>
                </c:pt>
                <c:pt idx="4">
                  <c:v>15474217</c:v>
                </c:pt>
                <c:pt idx="12">
                  <c:v>38430399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2C-4AFE-84E6-83199A8FE3A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Toteuma 2020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Taul1!$A$2:$A$14</c:f>
              <c:strCache>
                <c:ptCount val="13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TA 2021</c:v>
                </c:pt>
              </c:strCache>
            </c:strRef>
          </c:cat>
          <c:val>
            <c:numRef>
              <c:f>Taul1!$C$2:$C$14</c:f>
              <c:numCache>
                <c:formatCode>#,##0</c:formatCode>
                <c:ptCount val="13"/>
                <c:pt idx="0">
                  <c:v>3055427.37</c:v>
                </c:pt>
                <c:pt idx="1">
                  <c:v>6110854.7400000002</c:v>
                </c:pt>
                <c:pt idx="2">
                  <c:v>9206508</c:v>
                </c:pt>
                <c:pt idx="3">
                  <c:v>12296748.15</c:v>
                </c:pt>
                <c:pt idx="4">
                  <c:v>15620760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2C-4AFE-84E6-83199A8FE3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8055528"/>
        <c:axId val="478049952"/>
      </c:barChart>
      <c:catAx>
        <c:axId val="47805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8049952"/>
        <c:crosses val="autoZero"/>
        <c:auto val="1"/>
        <c:lblAlgn val="ctr"/>
        <c:lblOffset val="100"/>
        <c:noMultiLvlLbl val="0"/>
      </c:catAx>
      <c:valAx>
        <c:axId val="47804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milj. euroa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805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3175">
      <a:solidFill>
        <a:srgbClr val="F8931D"/>
      </a:solidFill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Toimintakulut -</a:t>
            </a:r>
            <a:r>
              <a:rPr lang="fi-FI" baseline="0" dirty="0"/>
              <a:t> Toteuma </a:t>
            </a:r>
            <a:r>
              <a:rPr lang="fi-FI" baseline="0" dirty="0" smtClean="0"/>
              <a:t>5/2021 </a:t>
            </a:r>
            <a:r>
              <a:rPr lang="fi-FI" baseline="0" dirty="0"/>
              <a:t>asti</a:t>
            </a:r>
            <a:endParaRPr lang="fi-FI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Toteuma 2021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48-472C-AA47-EF07DCB8B5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48-472C-AA47-EF07DCB8B51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48-472C-AA47-EF07DCB8B511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48-472C-AA47-EF07DCB8B511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48-472C-AA47-EF07DCB8B511}"/>
              </c:ext>
            </c:extLst>
          </c:dPt>
          <c:cat>
            <c:strRef>
              <c:f>Taul1!$A$2:$A$6</c:f>
              <c:strCache>
                <c:ptCount val="5"/>
                <c:pt idx="0">
                  <c:v>Henkilöstökulut</c:v>
                </c:pt>
                <c:pt idx="1">
                  <c:v>Palvelujen ostot</c:v>
                </c:pt>
                <c:pt idx="2">
                  <c:v>Aineet, tarvikkeet ja tavarat</c:v>
                </c:pt>
                <c:pt idx="3">
                  <c:v>Avustukset</c:v>
                </c:pt>
                <c:pt idx="4">
                  <c:v>Muut toimintakulut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3969782.62</c:v>
                </c:pt>
                <c:pt idx="1">
                  <c:v>10278088.08</c:v>
                </c:pt>
                <c:pt idx="2">
                  <c:v>795233.99</c:v>
                </c:pt>
                <c:pt idx="3">
                  <c:v>277553.91999999998</c:v>
                </c:pt>
                <c:pt idx="4">
                  <c:v>153559.38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48-472C-AA47-EF07DCB8B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solidFill>
        <a:srgbClr val="F8931D"/>
      </a:solidFill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Verotulot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Toteuma 2021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CA-497C-9DD8-D9912FEEE34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CA-497C-9DD8-D9912FEEE34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CA-497C-9DD8-D9912FEEE344}"/>
              </c:ext>
            </c:extLst>
          </c:dPt>
          <c:dLbls>
            <c:delete val="1"/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Taul1!$A$2:$A$14</c:f>
              <c:strCache>
                <c:ptCount val="13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TA 2021</c:v>
                </c:pt>
              </c:strCache>
            </c:strRef>
          </c:cat>
          <c:val>
            <c:numRef>
              <c:f>Taul1!$B$2:$B$14</c:f>
              <c:numCache>
                <c:formatCode>#,##0</c:formatCode>
                <c:ptCount val="13"/>
                <c:pt idx="0">
                  <c:v>2371650.8199999998</c:v>
                </c:pt>
                <c:pt idx="1">
                  <c:v>4743301.6399999997</c:v>
                </c:pt>
                <c:pt idx="2">
                  <c:v>6705442</c:v>
                </c:pt>
                <c:pt idx="3">
                  <c:v>8721853.5299999993</c:v>
                </c:pt>
                <c:pt idx="4">
                  <c:v>10849910.59</c:v>
                </c:pt>
                <c:pt idx="12">
                  <c:v>23523000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CA-497C-9DD8-D9912FEEE34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Toteuma 2020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Taul1!$A$2:$A$14</c:f>
              <c:strCache>
                <c:ptCount val="13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TA 2021</c:v>
                </c:pt>
              </c:strCache>
            </c:strRef>
          </c:cat>
          <c:val>
            <c:numRef>
              <c:f>Taul1!$C$2:$C$14</c:f>
              <c:numCache>
                <c:formatCode>#,##0</c:formatCode>
                <c:ptCount val="13"/>
                <c:pt idx="0">
                  <c:v>2032067.23</c:v>
                </c:pt>
                <c:pt idx="1">
                  <c:v>4064134.46</c:v>
                </c:pt>
                <c:pt idx="2">
                  <c:v>5901086</c:v>
                </c:pt>
                <c:pt idx="3">
                  <c:v>7667566.9100000001</c:v>
                </c:pt>
                <c:pt idx="4">
                  <c:v>9516345.6099999994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CA-497C-9DD8-D9912FEEE3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8055528"/>
        <c:axId val="478049952"/>
      </c:barChart>
      <c:catAx>
        <c:axId val="47805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8049952"/>
        <c:crosses val="autoZero"/>
        <c:auto val="1"/>
        <c:lblAlgn val="ctr"/>
        <c:lblOffset val="100"/>
        <c:noMultiLvlLbl val="0"/>
      </c:catAx>
      <c:valAx>
        <c:axId val="47804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milj. euroa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805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solidFill>
        <a:srgbClr val="F8931D"/>
      </a:solidFill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Henkilöstön sukupuolijakauma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5A-48AC-9AC0-2839A76F24D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5A-48AC-9AC0-2839A76F24D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5F-42DB-8579-0AB6A94861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Taul1!$A$2:$A$4</c:f>
              <c:strCache>
                <c:ptCount val="2"/>
                <c:pt idx="0">
                  <c:v>Naiset</c:v>
                </c:pt>
                <c:pt idx="1">
                  <c:v>Miehet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193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5A-48AC-9AC0-2839A76F2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solidFill>
        <a:srgbClr val="F8931D"/>
      </a:solidFill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Henkilöstö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E9-4D20-811B-3BDBBFE46C9C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E9-4D20-811B-3BDBBFE46C9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E9-4D20-811B-3BDBBFE46C9C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E9-4D20-811B-3BDBBFE46C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Taul1!$A$2:$A$5</c:f>
              <c:strCache>
                <c:ptCount val="4"/>
                <c:pt idx="0">
                  <c:v>Vakituiset</c:v>
                </c:pt>
                <c:pt idx="1">
                  <c:v>Määräaikaiset</c:v>
                </c:pt>
                <c:pt idx="2">
                  <c:v>Sijaiset</c:v>
                </c:pt>
                <c:pt idx="3">
                  <c:v>Työllistetyt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178</c:v>
                </c:pt>
                <c:pt idx="1">
                  <c:v>22</c:v>
                </c:pt>
                <c:pt idx="2">
                  <c:v>35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E9-4D20-811B-3BDBBFE46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E767C-4D24-4513-BFC7-7CDAB68E863C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155DD-9CD6-45AD-B113-810D8FC09E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76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5984-2F4E-4A0C-98D4-89192B7AF1BF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34EE-B85D-4143-B9B1-72E03F141B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71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5984-2F4E-4A0C-98D4-89192B7AF1BF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34EE-B85D-4143-B9B1-72E03F141B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97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5984-2F4E-4A0C-98D4-89192B7AF1BF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34EE-B85D-4143-B9B1-72E03F141B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364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5984-2F4E-4A0C-98D4-89192B7AF1BF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34EE-B85D-4143-B9B1-72E03F141B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018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5984-2F4E-4A0C-98D4-89192B7AF1BF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34EE-B85D-4143-B9B1-72E03F141B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914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5984-2F4E-4A0C-98D4-89192B7AF1BF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34EE-B85D-4143-B9B1-72E03F141B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270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5984-2F4E-4A0C-98D4-89192B7AF1BF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34EE-B85D-4143-B9B1-72E03F141B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455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5984-2F4E-4A0C-98D4-89192B7AF1BF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34EE-B85D-4143-B9B1-72E03F141B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74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5984-2F4E-4A0C-98D4-89192B7AF1BF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34EE-B85D-4143-B9B1-72E03F141B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23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5984-2F4E-4A0C-98D4-89192B7AF1BF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34EE-B85D-4143-B9B1-72E03F141B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271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5984-2F4E-4A0C-98D4-89192B7AF1BF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34EE-B85D-4143-B9B1-72E03F141B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677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E5984-2F4E-4A0C-98D4-89192B7AF1BF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34EE-B85D-4143-B9B1-72E03F141B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487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4071"/>
            <a:ext cx="9144000" cy="236788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kern="1400" spc="25">
                <a:solidFill>
                  <a:srgbClr val="F58220"/>
                </a:solidFill>
                <a:latin typeface="Arial" panose="020B0604020202020204" pitchFamily="34" charset="0"/>
                <a:ea typeface="SimHei"/>
                <a:cs typeface="Times New Roman" panose="02020603050405020304" pitchFamily="18" charset="0"/>
              </a:rPr>
              <a:t>Tammelan kunnan kuukausiraportti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323245"/>
            <a:ext cx="9144000" cy="481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 smtClean="0">
                <a:solidFill>
                  <a:srgbClr val="F58220"/>
                </a:solidFill>
                <a:latin typeface="Arial"/>
                <a:ea typeface="SimHei"/>
                <a:cs typeface="Times New Roman"/>
              </a:rPr>
              <a:t>Toukokuu </a:t>
            </a:r>
            <a:r>
              <a:rPr lang="fi-FI" b="1" dirty="0">
                <a:solidFill>
                  <a:srgbClr val="F58220"/>
                </a:solidFill>
                <a:latin typeface="Arial"/>
                <a:ea typeface="SimHei"/>
                <a:cs typeface="Times New Roman"/>
              </a:rPr>
              <a:t>2021</a:t>
            </a:r>
            <a:endParaRPr lang="fi-FI" b="1" dirty="0">
              <a:solidFill>
                <a:srgbClr val="F58220"/>
              </a:solidFill>
              <a:latin typeface="Arial" panose="020B0604020202020204" pitchFamily="34" charset="0"/>
              <a:ea typeface="SimHe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9920" y="577912"/>
            <a:ext cx="10515600" cy="744807"/>
          </a:xfrm>
        </p:spPr>
        <p:txBody>
          <a:bodyPr>
            <a:normAutofit/>
          </a:bodyPr>
          <a:lstStyle/>
          <a:p>
            <a:pPr algn="ctr"/>
            <a:r>
              <a:rPr lang="fi-FI" sz="2900" b="1" dirty="0" smtClean="0">
                <a:solidFill>
                  <a:srgbClr val="F58220"/>
                </a:solidFill>
                <a:latin typeface="Arial"/>
                <a:ea typeface="SimHei"/>
                <a:cs typeface="Times New Roman"/>
              </a:rPr>
              <a:t>Yritykset</a:t>
            </a:r>
            <a:endParaRPr lang="fi-FI" sz="29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49386"/>
              </p:ext>
            </p:extLst>
          </p:nvPr>
        </p:nvGraphicFramePr>
        <p:xfrm>
          <a:off x="1751159" y="3485576"/>
          <a:ext cx="8333120" cy="1215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8275">
                  <a:extLst>
                    <a:ext uri="{9D8B030D-6E8A-4147-A177-3AD203B41FA5}">
                      <a16:colId xmlns:a16="http://schemas.microsoft.com/office/drawing/2014/main" val="3323222234"/>
                    </a:ext>
                  </a:extLst>
                </a:gridCol>
                <a:gridCol w="1880558">
                  <a:extLst>
                    <a:ext uri="{9D8B030D-6E8A-4147-A177-3AD203B41FA5}">
                      <a16:colId xmlns:a16="http://schemas.microsoft.com/office/drawing/2014/main" val="551742943"/>
                    </a:ext>
                  </a:extLst>
                </a:gridCol>
                <a:gridCol w="1963128">
                  <a:extLst>
                    <a:ext uri="{9D8B030D-6E8A-4147-A177-3AD203B41FA5}">
                      <a16:colId xmlns:a16="http://schemas.microsoft.com/office/drawing/2014/main" val="1261030649"/>
                    </a:ext>
                  </a:extLst>
                </a:gridCol>
                <a:gridCol w="2071159">
                  <a:extLst>
                    <a:ext uri="{9D8B030D-6E8A-4147-A177-3AD203B41FA5}">
                      <a16:colId xmlns:a16="http://schemas.microsoft.com/office/drawing/2014/main" val="923589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Lopetetut yritykset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4/2021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5/2021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570103"/>
                  </a:ext>
                </a:extLst>
              </a:tr>
              <a:tr h="473656">
                <a:tc>
                  <a:txBody>
                    <a:bodyPr/>
                    <a:lstStyle/>
                    <a:p>
                      <a:pPr algn="l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Osakeyhtiö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61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Yksityinen elinkeinonharjoittaja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i-FI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01618"/>
                  </a:ext>
                </a:extLst>
              </a:tr>
            </a:tbl>
          </a:graphicData>
        </a:graphic>
      </p:graphicFrame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971868"/>
              </p:ext>
            </p:extLst>
          </p:nvPr>
        </p:nvGraphicFramePr>
        <p:xfrm>
          <a:off x="1751161" y="1927062"/>
          <a:ext cx="8333117" cy="128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5526">
                  <a:extLst>
                    <a:ext uri="{9D8B030D-6E8A-4147-A177-3AD203B41FA5}">
                      <a16:colId xmlns:a16="http://schemas.microsoft.com/office/drawing/2014/main" val="1962788577"/>
                    </a:ext>
                  </a:extLst>
                </a:gridCol>
                <a:gridCol w="1864210">
                  <a:extLst>
                    <a:ext uri="{9D8B030D-6E8A-4147-A177-3AD203B41FA5}">
                      <a16:colId xmlns:a16="http://schemas.microsoft.com/office/drawing/2014/main" val="2898338285"/>
                    </a:ext>
                  </a:extLst>
                </a:gridCol>
                <a:gridCol w="1955761">
                  <a:extLst>
                    <a:ext uri="{9D8B030D-6E8A-4147-A177-3AD203B41FA5}">
                      <a16:colId xmlns:a16="http://schemas.microsoft.com/office/drawing/2014/main" val="2658575963"/>
                    </a:ext>
                  </a:extLst>
                </a:gridCol>
                <a:gridCol w="2077620">
                  <a:extLst>
                    <a:ext uri="{9D8B030D-6E8A-4147-A177-3AD203B41FA5}">
                      <a16:colId xmlns:a16="http://schemas.microsoft.com/office/drawing/2014/main" val="3234637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Perustetut yritykset</a:t>
                      </a:r>
                    </a:p>
                    <a:p>
                      <a:pPr algn="ctr"/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4/2021</a:t>
                      </a:r>
                    </a:p>
                    <a:p>
                      <a:pPr algn="ctr"/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5/2021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77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Osakeyhtiö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i-FI" sz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191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Yksityinen elinkeinonharjoittaja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fi-FI" sz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297484"/>
                  </a:ext>
                </a:extLst>
              </a:tr>
            </a:tbl>
          </a:graphicData>
        </a:graphic>
      </p:graphicFrame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69339"/>
              </p:ext>
            </p:extLst>
          </p:nvPr>
        </p:nvGraphicFramePr>
        <p:xfrm>
          <a:off x="1751160" y="5101885"/>
          <a:ext cx="8333118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66559">
                  <a:extLst>
                    <a:ext uri="{9D8B030D-6E8A-4147-A177-3AD203B41FA5}">
                      <a16:colId xmlns:a16="http://schemas.microsoft.com/office/drawing/2014/main" val="1596317536"/>
                    </a:ext>
                  </a:extLst>
                </a:gridCol>
                <a:gridCol w="4166559">
                  <a:extLst>
                    <a:ext uri="{9D8B030D-6E8A-4147-A177-3AD203B41FA5}">
                      <a16:colId xmlns:a16="http://schemas.microsoft.com/office/drawing/2014/main" val="3597332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Yhteensä vuonna 2021</a:t>
                      </a:r>
                      <a:endParaRPr lang="fi-F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</a:t>
                      </a:r>
                      <a:endParaRPr lang="fi-FI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89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7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1292" y="730637"/>
            <a:ext cx="11381143" cy="42573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fi-FI" sz="2900" b="1" dirty="0">
                <a:solidFill>
                  <a:srgbClr val="F58220"/>
                </a:solidFill>
                <a:latin typeface="Arial"/>
                <a:ea typeface="SimHei"/>
                <a:cs typeface="Times New Roman"/>
              </a:rPr>
              <a:t>Toimintatuotot ja –kulut</a:t>
            </a:r>
            <a:endParaRPr lang="fi-FI" sz="2900" b="1" dirty="0">
              <a:latin typeface="Arial"/>
              <a:ea typeface="SimHei"/>
              <a:cs typeface="Times New Roman"/>
            </a:endParaRP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564260"/>
              </p:ext>
            </p:extLst>
          </p:nvPr>
        </p:nvGraphicFramePr>
        <p:xfrm>
          <a:off x="1270503" y="1844338"/>
          <a:ext cx="9642720" cy="9496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2857">
                  <a:extLst>
                    <a:ext uri="{9D8B030D-6E8A-4147-A177-3AD203B41FA5}">
                      <a16:colId xmlns:a16="http://schemas.microsoft.com/office/drawing/2014/main" val="526157879"/>
                    </a:ext>
                  </a:extLst>
                </a:gridCol>
                <a:gridCol w="1334525">
                  <a:extLst>
                    <a:ext uri="{9D8B030D-6E8A-4147-A177-3AD203B41FA5}">
                      <a16:colId xmlns:a16="http://schemas.microsoft.com/office/drawing/2014/main" val="1059474310"/>
                    </a:ext>
                  </a:extLst>
                </a:gridCol>
                <a:gridCol w="1334525">
                  <a:extLst>
                    <a:ext uri="{9D8B030D-6E8A-4147-A177-3AD203B41FA5}">
                      <a16:colId xmlns:a16="http://schemas.microsoft.com/office/drawing/2014/main" val="1519132162"/>
                    </a:ext>
                  </a:extLst>
                </a:gridCol>
                <a:gridCol w="1334525">
                  <a:extLst>
                    <a:ext uri="{9D8B030D-6E8A-4147-A177-3AD203B41FA5}">
                      <a16:colId xmlns:a16="http://schemas.microsoft.com/office/drawing/2014/main" val="3047375870"/>
                    </a:ext>
                  </a:extLst>
                </a:gridCol>
                <a:gridCol w="1413689">
                  <a:extLst>
                    <a:ext uri="{9D8B030D-6E8A-4147-A177-3AD203B41FA5}">
                      <a16:colId xmlns:a16="http://schemas.microsoft.com/office/drawing/2014/main" val="53244975"/>
                    </a:ext>
                  </a:extLst>
                </a:gridCol>
                <a:gridCol w="1413689">
                  <a:extLst>
                    <a:ext uri="{9D8B030D-6E8A-4147-A177-3AD203B41FA5}">
                      <a16:colId xmlns:a16="http://schemas.microsoft.com/office/drawing/2014/main" val="841323771"/>
                    </a:ext>
                  </a:extLst>
                </a:gridCol>
                <a:gridCol w="1318910">
                  <a:extLst>
                    <a:ext uri="{9D8B030D-6E8A-4147-A177-3AD203B41FA5}">
                      <a16:colId xmlns:a16="http://schemas.microsoft.com/office/drawing/2014/main" val="3353369915"/>
                    </a:ext>
                  </a:extLst>
                </a:gridCol>
              </a:tblGrid>
              <a:tr h="292210">
                <a:tc>
                  <a:txBody>
                    <a:bodyPr/>
                    <a:lstStyle/>
                    <a:p>
                      <a:endParaRPr lang="fi-FI" sz="10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 smtClean="0">
                          <a:latin typeface="Arial"/>
                          <a:cs typeface="Arial"/>
                        </a:rPr>
                        <a:t>Budjetti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latin typeface="Arial"/>
                          <a:cs typeface="Arial"/>
                        </a:rPr>
                        <a:t>Budjetti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 smtClean="0">
                          <a:latin typeface="Arial"/>
                          <a:cs typeface="Arial"/>
                        </a:rPr>
                        <a:t>Toteuma 5/2020 €</a:t>
                      </a:r>
                      <a:endParaRPr lang="fi-FI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 smtClean="0">
                          <a:latin typeface="Arial"/>
                          <a:cs typeface="Arial"/>
                        </a:rPr>
                        <a:t>Toteuma 5/2021 </a:t>
                      </a:r>
                      <a:r>
                        <a:rPr lang="fi-FI" sz="1000" dirty="0">
                          <a:latin typeface="Arial"/>
                          <a:cs typeface="Arial"/>
                        </a:rPr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 smtClean="0">
                          <a:latin typeface="Arial"/>
                          <a:cs typeface="Arial"/>
                        </a:rPr>
                        <a:t>Toteuma 5/2020 %</a:t>
                      </a:r>
                      <a:endParaRPr lang="fi-FI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latin typeface="Arial"/>
                          <a:cs typeface="Arial"/>
                        </a:rPr>
                        <a:t>Toteuma</a:t>
                      </a:r>
                      <a:r>
                        <a:rPr lang="fi-FI" sz="10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i-FI" sz="1000" baseline="0" dirty="0" smtClean="0">
                          <a:latin typeface="Arial"/>
                          <a:cs typeface="Arial"/>
                        </a:rPr>
                        <a:t>5/2021 %</a:t>
                      </a:r>
                      <a:endParaRPr lang="fi-FI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883895"/>
                  </a:ext>
                </a:extLst>
              </a:tr>
              <a:tr h="328737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Arial"/>
                          <a:cs typeface="Arial"/>
                        </a:rPr>
                        <a:t>Toimintatuotot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4.329.667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4.043.829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1.467.450,34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1.723.005,52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33,9%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42,6%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781707"/>
                  </a:ext>
                </a:extLst>
              </a:tr>
              <a:tr h="328737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Toimintakulut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38.047.756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38.430.399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15.620.760,02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15.474.217,99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41,1%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40,3%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085498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4C56720F-BED3-471F-BF9D-9DFB5C71961D}"/>
              </a:ext>
            </a:extLst>
          </p:cNvPr>
          <p:cNvSpPr txBox="1"/>
          <p:nvPr/>
        </p:nvSpPr>
        <p:spPr>
          <a:xfrm>
            <a:off x="5059354" y="3049898"/>
            <a:ext cx="2065020" cy="3231654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soli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1200" b="1" dirty="0">
                <a:latin typeface="Arial"/>
                <a:cs typeface="Arial"/>
              </a:rPr>
              <a:t>Olennaiset talouteen ja toimintaan liittyvät tapahtumat</a:t>
            </a:r>
            <a:endParaRPr lang="fi-FI" dirty="0"/>
          </a:p>
          <a:p>
            <a:pPr algn="ctr"/>
            <a:endParaRPr lang="fi-FI" sz="1200" b="1" dirty="0">
              <a:latin typeface="Arial"/>
              <a:cs typeface="Calibri"/>
            </a:endParaRPr>
          </a:p>
          <a:p>
            <a:pPr algn="ctr"/>
            <a:r>
              <a:rPr lang="fi-FI" sz="1200" dirty="0">
                <a:latin typeface="Arial"/>
                <a:cs typeface="Calibri"/>
              </a:rPr>
              <a:t>Vuoden 2021 talousarvion toteuma näyttää </a:t>
            </a:r>
            <a:r>
              <a:rPr lang="fi-FI" sz="1200" dirty="0" smtClean="0">
                <a:latin typeface="Arial"/>
                <a:cs typeface="Calibri"/>
              </a:rPr>
              <a:t>tammi-toukokuu </a:t>
            </a:r>
            <a:r>
              <a:rPr lang="fi-FI" sz="1200" dirty="0">
                <a:latin typeface="Arial"/>
                <a:cs typeface="Calibri"/>
              </a:rPr>
              <a:t>tietojen perusteella olevan linjassa talousarvion kanssa.</a:t>
            </a:r>
          </a:p>
          <a:p>
            <a:pPr algn="ctr"/>
            <a:endParaRPr lang="fi-FI" sz="1200" dirty="0">
              <a:latin typeface="Arial"/>
              <a:cs typeface="Calibri"/>
            </a:endParaRPr>
          </a:p>
          <a:p>
            <a:pPr algn="ctr"/>
            <a:r>
              <a:rPr lang="fi-FI" sz="1200" dirty="0">
                <a:latin typeface="Arial"/>
                <a:cs typeface="Calibri"/>
              </a:rPr>
              <a:t>Kunnan tilikauden tulos </a:t>
            </a:r>
            <a:r>
              <a:rPr lang="fi-FI" sz="1200" dirty="0" smtClean="0">
                <a:latin typeface="Arial"/>
                <a:cs typeface="Calibri"/>
              </a:rPr>
              <a:t>toukokuussa </a:t>
            </a:r>
            <a:r>
              <a:rPr lang="fi-FI" sz="1200" dirty="0">
                <a:latin typeface="Arial"/>
                <a:cs typeface="Calibri"/>
              </a:rPr>
              <a:t>2021 </a:t>
            </a:r>
            <a:r>
              <a:rPr lang="fi-FI" sz="1200" dirty="0" smtClean="0">
                <a:latin typeface="Arial"/>
                <a:cs typeface="Calibri"/>
              </a:rPr>
              <a:t>on </a:t>
            </a:r>
            <a:r>
              <a:rPr lang="fi-FI" sz="1200" dirty="0">
                <a:latin typeface="Arial"/>
                <a:cs typeface="Calibri"/>
              </a:rPr>
              <a:t>ylijäämäinen.</a:t>
            </a:r>
          </a:p>
          <a:p>
            <a:pPr algn="ctr"/>
            <a:endParaRPr lang="fi-FI" sz="1200" dirty="0">
              <a:latin typeface="Arial"/>
              <a:cs typeface="Calibri"/>
            </a:endParaRPr>
          </a:p>
          <a:p>
            <a:pPr algn="ctr"/>
            <a:r>
              <a:rPr lang="fi-FI" sz="1200" dirty="0">
                <a:latin typeface="Arial"/>
                <a:ea typeface="+mn-lt"/>
                <a:cs typeface="+mn-lt"/>
              </a:rPr>
              <a:t>Täytyy kuitenkin muistaa, että tilikausi on auki ja tulos muuttuu kaiken aikaa</a:t>
            </a:r>
            <a:r>
              <a:rPr lang="fi-FI" sz="1200" dirty="0" smtClean="0">
                <a:latin typeface="Arial"/>
                <a:ea typeface="+mn-lt"/>
                <a:cs typeface="+mn-lt"/>
              </a:rPr>
              <a:t>.</a:t>
            </a:r>
          </a:p>
        </p:txBody>
      </p:sp>
      <p:graphicFrame>
        <p:nvGraphicFramePr>
          <p:cNvPr id="13" name="Kaavi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12625"/>
              </p:ext>
            </p:extLst>
          </p:nvPr>
        </p:nvGraphicFramePr>
        <p:xfrm>
          <a:off x="97766" y="3366971"/>
          <a:ext cx="4860926" cy="244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Kaavi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117752"/>
              </p:ext>
            </p:extLst>
          </p:nvPr>
        </p:nvGraphicFramePr>
        <p:xfrm>
          <a:off x="7225036" y="3366971"/>
          <a:ext cx="4860926" cy="243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38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1602" y="523701"/>
            <a:ext cx="10515600" cy="891223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fi-FI" sz="3200" b="1" dirty="0">
                <a:solidFill>
                  <a:srgbClr val="F58220"/>
                </a:solidFill>
                <a:latin typeface="Arial"/>
                <a:ea typeface="SimHei"/>
                <a:cs typeface="Times New Roman"/>
              </a:rPr>
              <a:t>Toimintatuotot</a:t>
            </a:r>
            <a:r>
              <a:rPr lang="fi-FI" sz="4000" b="1" dirty="0">
                <a:latin typeface="Arial" panose="020B0604020202020204" pitchFamily="34" charset="0"/>
                <a:ea typeface="SimHei"/>
                <a:cs typeface="Times New Roman" panose="02020603050405020304" pitchFamily="18" charset="0"/>
              </a:rPr>
              <a:t/>
            </a:r>
            <a:br>
              <a:rPr lang="fi-FI" sz="4000" b="1" dirty="0">
                <a:latin typeface="Arial" panose="020B0604020202020204" pitchFamily="34" charset="0"/>
                <a:ea typeface="SimHei"/>
                <a:cs typeface="Times New Roman" panose="02020603050405020304" pitchFamily="18" charset="0"/>
              </a:rPr>
            </a:br>
            <a:endParaRPr lang="fi-FI" sz="40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075850"/>
              </p:ext>
            </p:extLst>
          </p:nvPr>
        </p:nvGraphicFramePr>
        <p:xfrm>
          <a:off x="838200" y="1365615"/>
          <a:ext cx="10489002" cy="19469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6034">
                  <a:extLst>
                    <a:ext uri="{9D8B030D-6E8A-4147-A177-3AD203B41FA5}">
                      <a16:colId xmlns:a16="http://schemas.microsoft.com/office/drawing/2014/main" val="2664926697"/>
                    </a:ext>
                  </a:extLst>
                </a:gridCol>
                <a:gridCol w="1507726">
                  <a:extLst>
                    <a:ext uri="{9D8B030D-6E8A-4147-A177-3AD203B41FA5}">
                      <a16:colId xmlns:a16="http://schemas.microsoft.com/office/drawing/2014/main" val="4012531469"/>
                    </a:ext>
                  </a:extLst>
                </a:gridCol>
                <a:gridCol w="1507726">
                  <a:extLst>
                    <a:ext uri="{9D8B030D-6E8A-4147-A177-3AD203B41FA5}">
                      <a16:colId xmlns:a16="http://schemas.microsoft.com/office/drawing/2014/main" val="692038651"/>
                    </a:ext>
                  </a:extLst>
                </a:gridCol>
                <a:gridCol w="1496879">
                  <a:extLst>
                    <a:ext uri="{9D8B030D-6E8A-4147-A177-3AD203B41FA5}">
                      <a16:colId xmlns:a16="http://schemas.microsoft.com/office/drawing/2014/main" val="1778698463"/>
                    </a:ext>
                  </a:extLst>
                </a:gridCol>
                <a:gridCol w="1496879">
                  <a:extLst>
                    <a:ext uri="{9D8B030D-6E8A-4147-A177-3AD203B41FA5}">
                      <a16:colId xmlns:a16="http://schemas.microsoft.com/office/drawing/2014/main" val="4156252444"/>
                    </a:ext>
                  </a:extLst>
                </a:gridCol>
                <a:gridCol w="1496879">
                  <a:extLst>
                    <a:ext uri="{9D8B030D-6E8A-4147-A177-3AD203B41FA5}">
                      <a16:colId xmlns:a16="http://schemas.microsoft.com/office/drawing/2014/main" val="45465933"/>
                    </a:ext>
                  </a:extLst>
                </a:gridCol>
                <a:gridCol w="1496879">
                  <a:extLst>
                    <a:ext uri="{9D8B030D-6E8A-4147-A177-3AD203B41FA5}">
                      <a16:colId xmlns:a16="http://schemas.microsoft.com/office/drawing/2014/main" val="1258031018"/>
                    </a:ext>
                  </a:extLst>
                </a:gridCol>
              </a:tblGrid>
              <a:tr h="302387">
                <a:tc>
                  <a:txBody>
                    <a:bodyPr/>
                    <a:lstStyle/>
                    <a:p>
                      <a:endParaRPr lang="fi-FI"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Budjetti 2020 €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latin typeface="Arial"/>
                          <a:cs typeface="Arial"/>
                        </a:rPr>
                        <a:t>Budjetti</a:t>
                      </a:r>
                      <a:r>
                        <a:rPr lang="fi-FI" sz="1200" baseline="0" dirty="0">
                          <a:latin typeface="Arial"/>
                          <a:cs typeface="Arial"/>
                        </a:rPr>
                        <a:t> 2021 €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5/2020 €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latin typeface="Arial"/>
                          <a:cs typeface="Arial"/>
                        </a:rPr>
                        <a:t>Toteuma </a:t>
                      </a:r>
                      <a:r>
                        <a:rPr lang="fi-FI" sz="1200" dirty="0" smtClean="0">
                          <a:latin typeface="Arial"/>
                          <a:cs typeface="Arial"/>
                        </a:rPr>
                        <a:t>5/2021 </a:t>
                      </a:r>
                      <a:r>
                        <a:rPr lang="fi-FI" sz="1200" dirty="0">
                          <a:latin typeface="Arial"/>
                          <a:cs typeface="Arial"/>
                        </a:rPr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</a:t>
                      </a:r>
                      <a:r>
                        <a:rPr lang="fi-FI" sz="1200" baseline="0" dirty="0" smtClean="0">
                          <a:latin typeface="Arial"/>
                          <a:cs typeface="Arial"/>
                        </a:rPr>
                        <a:t> 5/2020 %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5/2021 </a:t>
                      </a:r>
                      <a:r>
                        <a:rPr lang="fi-FI"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493302"/>
                  </a:ext>
                </a:extLst>
              </a:tr>
              <a:tr h="346485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Myyntituotot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2.054.372,00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latin typeface="Arial"/>
                          <a:cs typeface="Arial"/>
                        </a:rPr>
                        <a:t>2.008.780,00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670.914,27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571.082,05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32,7%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28,4%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58819"/>
                  </a:ext>
                </a:extLst>
              </a:tr>
              <a:tr h="333885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Maksutuotot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480.050,00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latin typeface="Arial"/>
                          <a:cs typeface="Arial"/>
                        </a:rPr>
                        <a:t>383.650,00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135.578,23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149.592,29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28,2%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39,0%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79473"/>
                  </a:ext>
                </a:extLst>
              </a:tr>
              <a:tr h="327586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Arial"/>
                          <a:cs typeface="Arial"/>
                        </a:rPr>
                        <a:t>Tuet ja avustukset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176.425,00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latin typeface="Arial"/>
                          <a:cs typeface="Arial"/>
                        </a:rPr>
                        <a:t>170.425,00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211.699,31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504.637,28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120,0%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296,1%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203849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Arial"/>
                          <a:cs typeface="Arial"/>
                        </a:rPr>
                        <a:t>Muut toimintatuotot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1.618.820,00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1.480.974,00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449.258,53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497.693,90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27,8%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33,6%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349192"/>
                  </a:ext>
                </a:extLst>
              </a:tr>
              <a:tr h="327586">
                <a:tc>
                  <a:txBody>
                    <a:bodyPr/>
                    <a:lstStyle/>
                    <a:p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Toimintatuotot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4.329.667,00</a:t>
                      </a:r>
                      <a:endParaRPr lang="fi-FI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4.043.829,00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1.467.450,34</a:t>
                      </a:r>
                      <a:endParaRPr lang="fi-FI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1.723.005,52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33,9%</a:t>
                      </a:r>
                      <a:endParaRPr lang="fi-FI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42,6%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529447"/>
                  </a:ext>
                </a:extLst>
              </a:tr>
            </a:tbl>
          </a:graphicData>
        </a:graphic>
      </p:graphicFrame>
      <p:graphicFrame>
        <p:nvGraphicFramePr>
          <p:cNvPr id="6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837611"/>
              </p:ext>
            </p:extLst>
          </p:nvPr>
        </p:nvGraphicFramePr>
        <p:xfrm>
          <a:off x="838200" y="3792879"/>
          <a:ext cx="10655245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7493">
                  <a:extLst>
                    <a:ext uri="{9D8B030D-6E8A-4147-A177-3AD203B41FA5}">
                      <a16:colId xmlns:a16="http://schemas.microsoft.com/office/drawing/2014/main" val="2193461152"/>
                    </a:ext>
                  </a:extLst>
                </a:gridCol>
                <a:gridCol w="1493190">
                  <a:extLst>
                    <a:ext uri="{9D8B030D-6E8A-4147-A177-3AD203B41FA5}">
                      <a16:colId xmlns:a16="http://schemas.microsoft.com/office/drawing/2014/main" val="1534159816"/>
                    </a:ext>
                  </a:extLst>
                </a:gridCol>
                <a:gridCol w="1506747">
                  <a:extLst>
                    <a:ext uri="{9D8B030D-6E8A-4147-A177-3AD203B41FA5}">
                      <a16:colId xmlns:a16="http://schemas.microsoft.com/office/drawing/2014/main" val="288066512"/>
                    </a:ext>
                  </a:extLst>
                </a:gridCol>
                <a:gridCol w="1489495">
                  <a:extLst>
                    <a:ext uri="{9D8B030D-6E8A-4147-A177-3AD203B41FA5}">
                      <a16:colId xmlns:a16="http://schemas.microsoft.com/office/drawing/2014/main" val="612400957"/>
                    </a:ext>
                  </a:extLst>
                </a:gridCol>
                <a:gridCol w="1500996">
                  <a:extLst>
                    <a:ext uri="{9D8B030D-6E8A-4147-A177-3AD203B41FA5}">
                      <a16:colId xmlns:a16="http://schemas.microsoft.com/office/drawing/2014/main" val="3377184378"/>
                    </a:ext>
                  </a:extLst>
                </a:gridCol>
                <a:gridCol w="1512498">
                  <a:extLst>
                    <a:ext uri="{9D8B030D-6E8A-4147-A177-3AD203B41FA5}">
                      <a16:colId xmlns:a16="http://schemas.microsoft.com/office/drawing/2014/main" val="2359495209"/>
                    </a:ext>
                  </a:extLst>
                </a:gridCol>
                <a:gridCol w="1624826">
                  <a:extLst>
                    <a:ext uri="{9D8B030D-6E8A-4147-A177-3AD203B41FA5}">
                      <a16:colId xmlns:a16="http://schemas.microsoft.com/office/drawing/2014/main" val="2520937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Budjetti</a:t>
                      </a:r>
                      <a:r>
                        <a:rPr lang="fi-FI" sz="1200" baseline="0" dirty="0" smtClean="0">
                          <a:latin typeface="Arial"/>
                          <a:cs typeface="Arial"/>
                        </a:rPr>
                        <a:t> 2020 €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Budjetti 2021 €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5/2020 €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5/2021 </a:t>
                      </a:r>
                      <a:r>
                        <a:rPr lang="fi-FI" sz="1200" dirty="0">
                          <a:latin typeface="Arial"/>
                          <a:cs typeface="Arial"/>
                        </a:rPr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5/2020 %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5/2021 </a:t>
                      </a:r>
                      <a:r>
                        <a:rPr lang="fi-FI"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Verotulot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22.711.000,00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>
                          <a:latin typeface="Arial"/>
                          <a:cs typeface="Arial"/>
                        </a:rPr>
                        <a:t>23.523.000,00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9.516.345,61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10.849.910,59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41,9%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46,1%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70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Valtionosuudet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12.170.568,00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>
                          <a:latin typeface="Arial"/>
                          <a:cs typeface="Arial"/>
                        </a:rPr>
                        <a:t>12.869.977,00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5.131.073,00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5.360.827,00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42,2%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41,7%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35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Korkotuotot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1.640,00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>
                          <a:latin typeface="Arial"/>
                          <a:cs typeface="Arial"/>
                        </a:rPr>
                        <a:t>1.640,00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1.829,45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111,6%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58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Muut rahoitustuotot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14.500,00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>
                          <a:latin typeface="Arial"/>
                          <a:cs typeface="Arial"/>
                        </a:rPr>
                        <a:t>14.000,00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8.857,34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6.552,59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61,1%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46,8%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26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Vuosikate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1.184.619</a:t>
                      </a:r>
                      <a:endParaRPr lang="fi-FI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1.992.047,00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491.542,77</a:t>
                      </a:r>
                      <a:endParaRPr lang="fi-FI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2.454.326,11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41,5%</a:t>
                      </a:r>
                      <a:endParaRPr lang="fi-FI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123.2%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29438"/>
                  </a:ext>
                </a:extLst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0102187" y="246702"/>
            <a:ext cx="13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Tilanne 11.5.2021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7719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49886"/>
            <a:ext cx="10515600" cy="1057876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fi-FI" sz="2900" b="1" dirty="0" smtClean="0">
                <a:solidFill>
                  <a:srgbClr val="F58220"/>
                </a:solidFill>
                <a:latin typeface="Arial"/>
                <a:ea typeface="SimHei"/>
                <a:cs typeface="Times New Roman"/>
              </a:rPr>
              <a:t>Toimintakulut</a:t>
            </a:r>
            <a:r>
              <a:rPr lang="fi-FI" sz="4000" b="1" dirty="0">
                <a:latin typeface="Arial" panose="020B0604020202020204" pitchFamily="34" charset="0"/>
                <a:ea typeface="SimHei"/>
                <a:cs typeface="Times New Roman" panose="02020603050405020304" pitchFamily="18" charset="0"/>
              </a:rPr>
              <a:t/>
            </a:r>
            <a:br>
              <a:rPr lang="fi-FI" sz="4000" b="1" dirty="0">
                <a:latin typeface="Arial" panose="020B0604020202020204" pitchFamily="34" charset="0"/>
                <a:ea typeface="SimHei"/>
                <a:cs typeface="Times New Roman" panose="02020603050405020304" pitchFamily="18" charset="0"/>
              </a:rPr>
            </a:br>
            <a:endParaRPr lang="fi-FI" sz="40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117802"/>
              </p:ext>
            </p:extLst>
          </p:nvPr>
        </p:nvGraphicFramePr>
        <p:xfrm>
          <a:off x="668546" y="1244781"/>
          <a:ext cx="10854908" cy="49887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2344">
                  <a:extLst>
                    <a:ext uri="{9D8B030D-6E8A-4147-A177-3AD203B41FA5}">
                      <a16:colId xmlns:a16="http://schemas.microsoft.com/office/drawing/2014/main" val="2122961121"/>
                    </a:ext>
                  </a:extLst>
                </a:gridCol>
                <a:gridCol w="1527094">
                  <a:extLst>
                    <a:ext uri="{9D8B030D-6E8A-4147-A177-3AD203B41FA5}">
                      <a16:colId xmlns:a16="http://schemas.microsoft.com/office/drawing/2014/main" val="2375143005"/>
                    </a:ext>
                  </a:extLst>
                </a:gridCol>
                <a:gridCol w="1527094">
                  <a:extLst>
                    <a:ext uri="{9D8B030D-6E8A-4147-A177-3AD203B41FA5}">
                      <a16:colId xmlns:a16="http://schemas.microsoft.com/office/drawing/2014/main" val="231375617"/>
                    </a:ext>
                  </a:extLst>
                </a:gridCol>
                <a:gridCol w="1527094">
                  <a:extLst>
                    <a:ext uri="{9D8B030D-6E8A-4147-A177-3AD203B41FA5}">
                      <a16:colId xmlns:a16="http://schemas.microsoft.com/office/drawing/2014/main" val="3842110605"/>
                    </a:ext>
                  </a:extLst>
                </a:gridCol>
                <a:gridCol w="1527094">
                  <a:extLst>
                    <a:ext uri="{9D8B030D-6E8A-4147-A177-3AD203B41FA5}">
                      <a16:colId xmlns:a16="http://schemas.microsoft.com/office/drawing/2014/main" val="1345500814"/>
                    </a:ext>
                  </a:extLst>
                </a:gridCol>
                <a:gridCol w="1527094">
                  <a:extLst>
                    <a:ext uri="{9D8B030D-6E8A-4147-A177-3AD203B41FA5}">
                      <a16:colId xmlns:a16="http://schemas.microsoft.com/office/drawing/2014/main" val="2230421527"/>
                    </a:ext>
                  </a:extLst>
                </a:gridCol>
                <a:gridCol w="1527094">
                  <a:extLst>
                    <a:ext uri="{9D8B030D-6E8A-4147-A177-3AD203B41FA5}">
                      <a16:colId xmlns:a16="http://schemas.microsoft.com/office/drawing/2014/main" val="3836477852"/>
                    </a:ext>
                  </a:extLst>
                </a:gridCol>
              </a:tblGrid>
              <a:tr h="342949">
                <a:tc>
                  <a:txBody>
                    <a:bodyPr/>
                    <a:lstStyle/>
                    <a:p>
                      <a:endParaRPr lang="fi-FI"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Budjetti</a:t>
                      </a:r>
                      <a:r>
                        <a:rPr lang="fi-FI" sz="1200" baseline="0" dirty="0" smtClean="0">
                          <a:latin typeface="Arial"/>
                          <a:cs typeface="Arial"/>
                        </a:rPr>
                        <a:t> 2020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Budjetti 2021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5/2020 €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5/2021 </a:t>
                      </a:r>
                      <a:r>
                        <a:rPr lang="fi-FI" sz="1200" dirty="0">
                          <a:latin typeface="Arial"/>
                          <a:cs typeface="Arial"/>
                        </a:rPr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2020 %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latin typeface="Arial"/>
                          <a:cs typeface="Arial"/>
                        </a:rPr>
                        <a:t>Toteuma </a:t>
                      </a:r>
                      <a:r>
                        <a:rPr lang="fi-FI" sz="1200" dirty="0" smtClean="0">
                          <a:latin typeface="Arial"/>
                          <a:cs typeface="Arial"/>
                        </a:rPr>
                        <a:t>2021 %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86624"/>
                  </a:ext>
                </a:extLst>
              </a:tr>
              <a:tr h="342949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Arial"/>
                          <a:cs typeface="Arial"/>
                        </a:rPr>
                        <a:t>Palkat</a:t>
                      </a:r>
                      <a:r>
                        <a:rPr lang="fi-FI" sz="1200" baseline="0" dirty="0">
                          <a:latin typeface="Arial"/>
                          <a:cs typeface="Arial"/>
                        </a:rPr>
                        <a:t> ja palkkiot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8.019.750,00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smtClean="0">
                          <a:latin typeface="Arial"/>
                          <a:cs typeface="Arial"/>
                        </a:rPr>
                        <a:t>7.982.254,00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3.151.221,12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3.166.605,51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39,3%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39,7%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84000"/>
                  </a:ext>
                </a:extLst>
              </a:tr>
              <a:tr h="342949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Eläkekulut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1.727.782,00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smtClean="0">
                          <a:latin typeface="Arial"/>
                          <a:cs typeface="Arial"/>
                        </a:rPr>
                        <a:t>1.674.541,00</a:t>
                      </a:r>
                      <a:endParaRPr lang="fi-FI"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700.067,01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681.395,76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40,5%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40,7%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610116"/>
                  </a:ext>
                </a:extLst>
              </a:tr>
              <a:tr h="342949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Muut henkilösivukulut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334.915,00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smtClean="0">
                          <a:latin typeface="Arial"/>
                          <a:cs typeface="Arial"/>
                        </a:rPr>
                        <a:t>288.447,00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107.588,74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121.781,35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32,1%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42,2%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25603"/>
                  </a:ext>
                </a:extLst>
              </a:tr>
              <a:tr h="422814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Arial"/>
                          <a:cs typeface="Arial"/>
                        </a:rPr>
                        <a:t>Henkilösivukulut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2.062.697,00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1.962.988,00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807.655,75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803.177,11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39,2%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40,9%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514787"/>
                  </a:ext>
                </a:extLst>
              </a:tr>
              <a:tr h="422814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Arial"/>
                          <a:cs typeface="Arial"/>
                        </a:rPr>
                        <a:t>Asiakaspalvelujen ostot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21.487.672,00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smtClean="0">
                          <a:latin typeface="Arial"/>
                          <a:cs typeface="Arial"/>
                        </a:rPr>
                        <a:t>22.132.632,00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8.760.809,45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8.788.580,31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40,8%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39,7%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28172"/>
                  </a:ext>
                </a:extLst>
              </a:tr>
              <a:tr h="422814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Arial"/>
                          <a:cs typeface="Arial"/>
                        </a:rPr>
                        <a:t>Muiden palvelujen ostot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3.712.779,00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smtClean="0">
                          <a:latin typeface="Arial"/>
                          <a:cs typeface="Arial"/>
                        </a:rPr>
                        <a:t>3.752.601,00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1.620.516,37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1.489.507,77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43,6%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39,7%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510457"/>
                  </a:ext>
                </a:extLst>
              </a:tr>
              <a:tr h="422814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Arial"/>
                          <a:cs typeface="Arial"/>
                        </a:rPr>
                        <a:t>Ostot tilikauden</a:t>
                      </a:r>
                      <a:r>
                        <a:rPr lang="fi-FI" sz="1200" baseline="0" dirty="0">
                          <a:latin typeface="Arial"/>
                          <a:cs typeface="Arial"/>
                        </a:rPr>
                        <a:t> aikana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1.799.366,00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1.723.937,00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784.356,21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795.233,99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43,6%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46,1%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197177"/>
                  </a:ext>
                </a:extLst>
              </a:tr>
              <a:tr h="422814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Arial"/>
                          <a:cs typeface="Arial"/>
                        </a:rPr>
                        <a:t>Avustukset</a:t>
                      </a:r>
                      <a:r>
                        <a:rPr lang="fi-FI" sz="1200" baseline="0" dirty="0">
                          <a:latin typeface="Arial"/>
                          <a:cs typeface="Arial"/>
                        </a:rPr>
                        <a:t> kotitalouksille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270.000,00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smtClean="0">
                          <a:latin typeface="Arial"/>
                          <a:cs typeface="Arial"/>
                        </a:rPr>
                        <a:t>240.000,00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87.760,48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88.191,21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32,5%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36,7%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437290"/>
                  </a:ext>
                </a:extLst>
              </a:tr>
              <a:tr h="342949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Arial"/>
                          <a:cs typeface="Arial"/>
                        </a:rPr>
                        <a:t>Avustukset yhteisöille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482.100,00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smtClean="0">
                          <a:latin typeface="Arial"/>
                          <a:cs typeface="Arial"/>
                        </a:rPr>
                        <a:t>395.100,00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249.649,74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189.362,71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51,8%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47,9%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273327"/>
                  </a:ext>
                </a:extLst>
              </a:tr>
              <a:tr h="336509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Arial"/>
                          <a:cs typeface="Arial"/>
                        </a:rPr>
                        <a:t>Vuokrakulut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186.178,00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209.393,00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85.275,68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104.515,55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45,8%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49,9%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708850"/>
                  </a:ext>
                </a:extLst>
              </a:tr>
              <a:tr h="342949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Arial"/>
                          <a:cs typeface="Arial"/>
                        </a:rPr>
                        <a:t>Muut toimintakulut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213.392,00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smtClean="0">
                          <a:latin typeface="Arial"/>
                          <a:cs typeface="Arial"/>
                        </a:rPr>
                        <a:t>240.887,00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158.790,90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153.559,38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74,4%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63,7%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809310"/>
                  </a:ext>
                </a:extLst>
              </a:tr>
              <a:tr h="342949">
                <a:tc>
                  <a:txBody>
                    <a:bodyPr/>
                    <a:lstStyle/>
                    <a:p>
                      <a:r>
                        <a:rPr lang="fi-FI" sz="1200" b="1">
                          <a:latin typeface="Arial"/>
                          <a:cs typeface="Arial"/>
                        </a:rPr>
                        <a:t>Toimintakate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40.296.631,00</a:t>
                      </a:r>
                      <a:endParaRPr lang="fi-FI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40.602.780,00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16.513.691,45</a:t>
                      </a:r>
                      <a:endParaRPr lang="fi-FI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16.381.910,65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42,1%</a:t>
                      </a:r>
                      <a:endParaRPr lang="fi-FI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40,0%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28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3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fi-FI" sz="2900" b="1" dirty="0">
                <a:solidFill>
                  <a:srgbClr val="F58220"/>
                </a:solidFill>
                <a:latin typeface="Arial"/>
                <a:ea typeface="SimHei"/>
                <a:cs typeface="Times New Roman"/>
              </a:rPr>
              <a:t>Toimintakulujen jakaantuminen</a:t>
            </a:r>
            <a:r>
              <a:rPr lang="fi-FI" sz="4000" b="1" dirty="0">
                <a:latin typeface="Arial" panose="020B0604020202020204" pitchFamily="34" charset="0"/>
                <a:ea typeface="SimHei"/>
                <a:cs typeface="Times New Roman" panose="02020603050405020304" pitchFamily="18" charset="0"/>
              </a:rPr>
              <a:t/>
            </a:r>
            <a:br>
              <a:rPr lang="fi-FI" sz="4000" b="1" dirty="0">
                <a:latin typeface="Arial" panose="020B0604020202020204" pitchFamily="34" charset="0"/>
                <a:ea typeface="SimHei"/>
                <a:cs typeface="Times New Roman" panose="02020603050405020304" pitchFamily="18" charset="0"/>
              </a:rPr>
            </a:br>
            <a:endParaRPr lang="fi-FI" sz="40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888761"/>
              </p:ext>
            </p:extLst>
          </p:nvPr>
        </p:nvGraphicFramePr>
        <p:xfrm>
          <a:off x="838200" y="1193022"/>
          <a:ext cx="10515596" cy="27056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308227867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964810073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04640185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436143758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772179389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80232377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14249291"/>
                    </a:ext>
                  </a:extLst>
                </a:gridCol>
              </a:tblGrid>
              <a:tr h="394238">
                <a:tc>
                  <a:txBody>
                    <a:bodyPr/>
                    <a:lstStyle/>
                    <a:p>
                      <a:endParaRPr lang="fi-FI"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Budjetti</a:t>
                      </a:r>
                      <a:r>
                        <a:rPr lang="fi-FI" sz="1200" baseline="0" dirty="0" smtClean="0">
                          <a:latin typeface="Arial"/>
                          <a:cs typeface="Arial"/>
                        </a:rPr>
                        <a:t> 2020 €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Budjetti 2021 €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5/2020 €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5/2021 </a:t>
                      </a:r>
                      <a:r>
                        <a:rPr lang="fi-FI" sz="1200" dirty="0">
                          <a:latin typeface="Arial"/>
                          <a:cs typeface="Arial"/>
                        </a:rPr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</a:t>
                      </a:r>
                      <a:r>
                        <a:rPr lang="fi-FI" sz="1200" baseline="0" dirty="0" smtClean="0">
                          <a:latin typeface="Arial"/>
                          <a:cs typeface="Arial"/>
                        </a:rPr>
                        <a:t> 5/2020 %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5/2021 </a:t>
                      </a:r>
                      <a:r>
                        <a:rPr lang="fi-FI"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3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Henkilöstökulut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10.082.447,00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9.945.242,00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3.958.876,87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3.969.782,62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39,3%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39,9%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68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Palvelujen ostot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25.200.451,00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latin typeface="Arial"/>
                          <a:cs typeface="Arial"/>
                        </a:rPr>
                        <a:t>25.885.233,00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10.381.325,82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10.278.088,08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41,2%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39,7%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056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Aineet,</a:t>
                      </a:r>
                      <a:r>
                        <a:rPr lang="fi-FI" sz="1200" baseline="0">
                          <a:latin typeface="Arial"/>
                          <a:cs typeface="Arial"/>
                        </a:rPr>
                        <a:t> tarvikkeet ja tavarat</a:t>
                      </a:r>
                      <a:endParaRPr lang="fi-FI"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1.799.366,00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latin typeface="Arial"/>
                          <a:cs typeface="Arial"/>
                        </a:rPr>
                        <a:t>1.723.937,00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784.356,21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795.233,99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43,6%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46,1%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22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Avustukset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752.100,00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latin typeface="Arial"/>
                          <a:cs typeface="Arial"/>
                        </a:rPr>
                        <a:t>635.100,00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337.410,22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277.553,92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44,9%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43,7%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53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Muut</a:t>
                      </a:r>
                      <a:r>
                        <a:rPr lang="fi-FI" sz="1200" baseline="0">
                          <a:latin typeface="Arial"/>
                          <a:cs typeface="Arial"/>
                        </a:rPr>
                        <a:t> toimintakulut</a:t>
                      </a:r>
                      <a:endParaRPr lang="fi-FI"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213.392,00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latin typeface="Arial"/>
                          <a:cs typeface="Arial"/>
                        </a:rPr>
                        <a:t>240.887,00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158.790,90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153.559,38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74,4%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63,7%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6376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Toimintakate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38.047.756,00</a:t>
                      </a:r>
                      <a:endParaRPr lang="fi-FI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38.430.399,00</a:t>
                      </a:r>
                      <a:endParaRPr lang="fi-FI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15.620.760,02</a:t>
                      </a:r>
                      <a:endParaRPr lang="fi-FI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15.474.217,99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42,1%</a:t>
                      </a:r>
                      <a:endParaRPr lang="fi-FI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40,0%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970974"/>
                  </a:ext>
                </a:extLst>
              </a:tr>
            </a:tbl>
          </a:graphicData>
        </a:graphic>
      </p:graphicFrame>
      <p:graphicFrame>
        <p:nvGraphicFramePr>
          <p:cNvPr id="8" name="Kaavi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643256"/>
              </p:ext>
            </p:extLst>
          </p:nvPr>
        </p:nvGraphicFramePr>
        <p:xfrm>
          <a:off x="3684585" y="3956649"/>
          <a:ext cx="4822826" cy="285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65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97397"/>
            <a:ext cx="10515600" cy="1325563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fi-FI" sz="2900" b="1" dirty="0">
                <a:solidFill>
                  <a:srgbClr val="F58220"/>
                </a:solidFill>
                <a:latin typeface="Arial"/>
                <a:ea typeface="SimHei"/>
                <a:cs typeface="Times New Roman"/>
              </a:rPr>
              <a:t>Verotulot</a:t>
            </a:r>
            <a:r>
              <a:rPr lang="fi-FI" b="1" dirty="0">
                <a:latin typeface="Arial" panose="020B0604020202020204" pitchFamily="34" charset="0"/>
                <a:ea typeface="SimHei"/>
                <a:cs typeface="Times New Roman" panose="02020603050405020304" pitchFamily="18" charset="0"/>
              </a:rPr>
              <a:t/>
            </a:r>
            <a:br>
              <a:rPr lang="fi-FI" b="1" dirty="0">
                <a:latin typeface="Arial" panose="020B0604020202020204" pitchFamily="34" charset="0"/>
                <a:ea typeface="SimHei"/>
                <a:cs typeface="Times New Roman" panose="02020603050405020304" pitchFamily="18" charset="0"/>
              </a:rPr>
            </a:b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058303"/>
              </p:ext>
            </p:extLst>
          </p:nvPr>
        </p:nvGraphicFramePr>
        <p:xfrm>
          <a:off x="600972" y="1894636"/>
          <a:ext cx="10990056" cy="194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0007">
                  <a:extLst>
                    <a:ext uri="{9D8B030D-6E8A-4147-A177-3AD203B41FA5}">
                      <a16:colId xmlns:a16="http://schemas.microsoft.com/office/drawing/2014/main" val="3737994396"/>
                    </a:ext>
                  </a:extLst>
                </a:gridCol>
                <a:gridCol w="1570009">
                  <a:extLst>
                    <a:ext uri="{9D8B030D-6E8A-4147-A177-3AD203B41FA5}">
                      <a16:colId xmlns:a16="http://schemas.microsoft.com/office/drawing/2014/main" val="911491804"/>
                    </a:ext>
                  </a:extLst>
                </a:gridCol>
                <a:gridCol w="1570008">
                  <a:extLst>
                    <a:ext uri="{9D8B030D-6E8A-4147-A177-3AD203B41FA5}">
                      <a16:colId xmlns:a16="http://schemas.microsoft.com/office/drawing/2014/main" val="4247724125"/>
                    </a:ext>
                  </a:extLst>
                </a:gridCol>
                <a:gridCol w="1570008">
                  <a:extLst>
                    <a:ext uri="{9D8B030D-6E8A-4147-A177-3AD203B41FA5}">
                      <a16:colId xmlns:a16="http://schemas.microsoft.com/office/drawing/2014/main" val="4141375661"/>
                    </a:ext>
                  </a:extLst>
                </a:gridCol>
                <a:gridCol w="1570008">
                  <a:extLst>
                    <a:ext uri="{9D8B030D-6E8A-4147-A177-3AD203B41FA5}">
                      <a16:colId xmlns:a16="http://schemas.microsoft.com/office/drawing/2014/main" val="58014961"/>
                    </a:ext>
                  </a:extLst>
                </a:gridCol>
                <a:gridCol w="1570008">
                  <a:extLst>
                    <a:ext uri="{9D8B030D-6E8A-4147-A177-3AD203B41FA5}">
                      <a16:colId xmlns:a16="http://schemas.microsoft.com/office/drawing/2014/main" val="2044927274"/>
                    </a:ext>
                  </a:extLst>
                </a:gridCol>
                <a:gridCol w="1570008">
                  <a:extLst>
                    <a:ext uri="{9D8B030D-6E8A-4147-A177-3AD203B41FA5}">
                      <a16:colId xmlns:a16="http://schemas.microsoft.com/office/drawing/2014/main" val="2517578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</a:rPr>
                        <a:t>Budjetti 2020 €</a:t>
                      </a:r>
                      <a:endParaRPr lang="fi-FI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Budjetti 2021 €</a:t>
                      </a:r>
                      <a:endParaRPr lang="fi-FI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2020 €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2021 </a:t>
                      </a:r>
                      <a:r>
                        <a:rPr lang="fi-FI" sz="1200" dirty="0">
                          <a:latin typeface="Arial"/>
                          <a:cs typeface="Arial"/>
                        </a:rPr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2020 %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Toteuma 2021 </a:t>
                      </a:r>
                      <a:r>
                        <a:rPr lang="fi-FI"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59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Kunnan tulovero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19.782.000,00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latin typeface="Arial"/>
                          <a:cs typeface="Arial"/>
                        </a:rPr>
                        <a:t>19.991.000,00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8.828.722,67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9.569.278,79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44,6%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47,9%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879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Kiinteistövero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1.579.000,00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latin typeface="Arial"/>
                          <a:cs typeface="Arial"/>
                        </a:rPr>
                        <a:t>1.826.000,00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48.190,26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184.818,69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3,1%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10,1%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36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>
                          <a:latin typeface="Arial"/>
                          <a:cs typeface="Arial"/>
                        </a:rPr>
                        <a:t>Osuu</a:t>
                      </a:r>
                      <a:r>
                        <a:rPr lang="fi-FI" sz="1200" baseline="0">
                          <a:latin typeface="Arial"/>
                          <a:cs typeface="Arial"/>
                        </a:rPr>
                        <a:t>s yhteisöveron tuotosta</a:t>
                      </a:r>
                      <a:endParaRPr lang="fi-FI"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1.350.000,00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latin typeface="Arial"/>
                          <a:cs typeface="Arial"/>
                        </a:rPr>
                        <a:t>1.706.000,00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639.432,68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  <a:cs typeface="Arial"/>
                        </a:rPr>
                        <a:t>1.095.813,11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47,4%</a:t>
                      </a:r>
                      <a:endPara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dirty="0" smtClean="0">
                          <a:latin typeface="Arial"/>
                          <a:cs typeface="Arial"/>
                        </a:rPr>
                        <a:t>64,2%</a:t>
                      </a:r>
                      <a:endParaRPr lang="fi-FI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71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Verotulot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22.711.000,00</a:t>
                      </a:r>
                      <a:endParaRPr lang="fi-FI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>
                          <a:latin typeface="Arial"/>
                          <a:cs typeface="Arial"/>
                        </a:rPr>
                        <a:t>23.523.000,00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9.516.345,61</a:t>
                      </a:r>
                      <a:endParaRPr lang="fi-FI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10.849.910,59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41,9%</a:t>
                      </a:r>
                      <a:endParaRPr lang="fi-FI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200" b="1" dirty="0" smtClean="0">
                          <a:latin typeface="Arial"/>
                          <a:cs typeface="Arial"/>
                        </a:rPr>
                        <a:t>46,1%</a:t>
                      </a:r>
                      <a:endParaRPr lang="fi-FI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57633"/>
                  </a:ext>
                </a:extLst>
              </a:tr>
            </a:tbl>
          </a:graphicData>
        </a:graphic>
      </p:graphicFrame>
      <p:graphicFrame>
        <p:nvGraphicFramePr>
          <p:cNvPr id="7" name="Kaavi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592160"/>
              </p:ext>
            </p:extLst>
          </p:nvPr>
        </p:nvGraphicFramePr>
        <p:xfrm>
          <a:off x="3684587" y="4107102"/>
          <a:ext cx="4822826" cy="217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47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900" b="1" dirty="0" smtClean="0">
                <a:solidFill>
                  <a:srgbClr val="F58220"/>
                </a:solidFill>
                <a:latin typeface="Arial"/>
                <a:ea typeface="SimHei"/>
                <a:cs typeface="Times New Roman"/>
              </a:rPr>
              <a:t>Henkilöstö</a:t>
            </a:r>
            <a:endParaRPr lang="fi-FI" sz="2900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2686"/>
              </p:ext>
            </p:extLst>
          </p:nvPr>
        </p:nvGraphicFramePr>
        <p:xfrm>
          <a:off x="373812" y="1835349"/>
          <a:ext cx="1146738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6845">
                  <a:extLst>
                    <a:ext uri="{9D8B030D-6E8A-4147-A177-3AD203B41FA5}">
                      <a16:colId xmlns:a16="http://schemas.microsoft.com/office/drawing/2014/main" val="2307758202"/>
                    </a:ext>
                  </a:extLst>
                </a:gridCol>
                <a:gridCol w="2866845">
                  <a:extLst>
                    <a:ext uri="{9D8B030D-6E8A-4147-A177-3AD203B41FA5}">
                      <a16:colId xmlns:a16="http://schemas.microsoft.com/office/drawing/2014/main" val="3037417616"/>
                    </a:ext>
                  </a:extLst>
                </a:gridCol>
                <a:gridCol w="2866845">
                  <a:extLst>
                    <a:ext uri="{9D8B030D-6E8A-4147-A177-3AD203B41FA5}">
                      <a16:colId xmlns:a16="http://schemas.microsoft.com/office/drawing/2014/main" val="2426931598"/>
                    </a:ext>
                  </a:extLst>
                </a:gridCol>
                <a:gridCol w="2866845">
                  <a:extLst>
                    <a:ext uri="{9D8B030D-6E8A-4147-A177-3AD203B41FA5}">
                      <a16:colId xmlns:a16="http://schemas.microsoft.com/office/drawing/2014/main" val="1400833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Naiset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Miehet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Yhteensä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20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Vakinainen,</a:t>
                      </a:r>
                      <a:r>
                        <a:rPr lang="fi-FI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toistaiseksi voimassa oleva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554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Määräaikainen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42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Sijainen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743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Työllistetty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i-FI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722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Yhteensä</a:t>
                      </a:r>
                      <a:endParaRPr lang="fi-FI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fi-FI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fi-FI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fi-FI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11020"/>
                  </a:ext>
                </a:extLst>
              </a:tr>
            </a:tbl>
          </a:graphicData>
        </a:graphic>
      </p:graphicFrame>
      <p:graphicFrame>
        <p:nvGraphicFramePr>
          <p:cNvPr id="7" name="Kaavi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32089"/>
              </p:ext>
            </p:extLst>
          </p:nvPr>
        </p:nvGraphicFramePr>
        <p:xfrm>
          <a:off x="6505357" y="4296177"/>
          <a:ext cx="4015926" cy="225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Kaavi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886078"/>
              </p:ext>
            </p:extLst>
          </p:nvPr>
        </p:nvGraphicFramePr>
        <p:xfrm>
          <a:off x="1084731" y="4302266"/>
          <a:ext cx="4446494" cy="225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88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E80759-DC64-49CF-B135-CF07E23A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88" y="428440"/>
            <a:ext cx="10515600" cy="632143"/>
          </a:xfrm>
        </p:spPr>
        <p:txBody>
          <a:bodyPr>
            <a:normAutofit/>
          </a:bodyPr>
          <a:lstStyle/>
          <a:p>
            <a:pPr algn="ctr"/>
            <a:r>
              <a:rPr lang="fi-FI" sz="2900" b="1" dirty="0" smtClean="0">
                <a:solidFill>
                  <a:srgbClr val="F58220"/>
                </a:solidFill>
                <a:latin typeface="Arial"/>
                <a:cs typeface="Arial"/>
              </a:rPr>
              <a:t>Väestö</a:t>
            </a:r>
            <a:endParaRPr lang="fi-FI" sz="2900" dirty="0">
              <a:latin typeface="Arial"/>
              <a:cs typeface="Calibri Light"/>
            </a:endParaRPr>
          </a:p>
        </p:txBody>
      </p:sp>
      <p:graphicFrame>
        <p:nvGraphicFramePr>
          <p:cNvPr id="5" name="Taulukko 6">
            <a:extLst>
              <a:ext uri="{FF2B5EF4-FFF2-40B4-BE49-F238E27FC236}">
                <a16:creationId xmlns:a16="http://schemas.microsoft.com/office/drawing/2014/main" id="{07BD926B-CFFA-49A4-B131-DC9E06184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413961"/>
              </p:ext>
            </p:extLst>
          </p:nvPr>
        </p:nvGraphicFramePr>
        <p:xfrm>
          <a:off x="6857590" y="1165033"/>
          <a:ext cx="5005995" cy="548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3522">
                  <a:extLst>
                    <a:ext uri="{9D8B030D-6E8A-4147-A177-3AD203B41FA5}">
                      <a16:colId xmlns:a16="http://schemas.microsoft.com/office/drawing/2014/main" val="3358692151"/>
                    </a:ext>
                  </a:extLst>
                </a:gridCol>
                <a:gridCol w="1111981">
                  <a:extLst>
                    <a:ext uri="{9D8B030D-6E8A-4147-A177-3AD203B41FA5}">
                      <a16:colId xmlns:a16="http://schemas.microsoft.com/office/drawing/2014/main" val="2769781392"/>
                    </a:ext>
                  </a:extLst>
                </a:gridCol>
                <a:gridCol w="1070896">
                  <a:extLst>
                    <a:ext uri="{9D8B030D-6E8A-4147-A177-3AD203B41FA5}">
                      <a16:colId xmlns:a16="http://schemas.microsoft.com/office/drawing/2014/main" val="1990606277"/>
                    </a:ext>
                  </a:extLst>
                </a:gridCol>
                <a:gridCol w="1399596">
                  <a:extLst>
                    <a:ext uri="{9D8B030D-6E8A-4147-A177-3AD203B41FA5}">
                      <a16:colId xmlns:a16="http://schemas.microsoft.com/office/drawing/2014/main" val="3904229475"/>
                    </a:ext>
                  </a:extLst>
                </a:gridCol>
              </a:tblGrid>
              <a:tr h="2588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200" b="1" i="0" u="none" strike="noStrike" noProof="0" dirty="0" smtClean="0">
                          <a:latin typeface="Arial"/>
                        </a:rPr>
                        <a:t>Tammela</a:t>
                      </a:r>
                      <a:endParaRPr lang="fi-FI" sz="1200" b="1" i="0" u="none" strike="noStrike" noProof="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</a:rPr>
                        <a:t>4/2021</a:t>
                      </a:r>
                      <a:endParaRPr lang="fi-FI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</a:rPr>
                        <a:t>4/2020</a:t>
                      </a:r>
                      <a:endParaRPr lang="fi-FI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</a:rPr>
                        <a:t>Muutos</a:t>
                      </a:r>
                      <a:endParaRPr lang="fi-FI" sz="12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650339"/>
                  </a:ext>
                </a:extLst>
              </a:tr>
              <a:tr h="2588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200" b="0" i="0" u="none" strike="noStrike" noProof="0" dirty="0">
                          <a:latin typeface="Arial"/>
                        </a:rPr>
                        <a:t>Asukasluku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</a:rPr>
                        <a:t>5990</a:t>
                      </a:r>
                      <a:endParaRPr lang="fi-FI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>
                          <a:latin typeface="Arial"/>
                        </a:rPr>
                        <a:t>6027</a:t>
                      </a:r>
                      <a:endParaRPr lang="fi-FI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FF0000"/>
                          </a:solidFill>
                          <a:latin typeface="Arial"/>
                        </a:rPr>
                        <a:t>-37</a:t>
                      </a:r>
                      <a:endParaRPr lang="fi-FI" sz="1200" b="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181215"/>
                  </a:ext>
                </a:extLst>
              </a:tr>
            </a:tbl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0352460" y="1853980"/>
            <a:ext cx="1152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 smtClean="0">
                <a:solidFill>
                  <a:srgbClr val="001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Tammelassa</a:t>
            </a:r>
            <a:endParaRPr lang="fi-FI" sz="800" b="1" dirty="0">
              <a:solidFill>
                <a:srgbClr val="0013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722" y="5120385"/>
            <a:ext cx="8888738" cy="157290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0" y="1853980"/>
            <a:ext cx="6362812" cy="312609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590" y="2155512"/>
            <a:ext cx="5005995" cy="30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3" y="114624"/>
            <a:ext cx="11792203" cy="665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Keltainen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4BAA8C89E6344BB03A32CBD88B6494" ma:contentTypeVersion="4" ma:contentTypeDescription="Create a new document." ma:contentTypeScope="" ma:versionID="1dfb79ff3521959c29a94328113a2d9c">
  <xsd:schema xmlns:xsd="http://www.w3.org/2001/XMLSchema" xmlns:xs="http://www.w3.org/2001/XMLSchema" xmlns:p="http://schemas.microsoft.com/office/2006/metadata/properties" xmlns:ns2="a6067f20-5194-48fb-a620-78c18a9753c1" xmlns:ns3="4e4dfdff-8ed4-4c5f-915f-d54f19f6487a" targetNamespace="http://schemas.microsoft.com/office/2006/metadata/properties" ma:root="true" ma:fieldsID="2a50ec4c9c1434f798343b67365a7852" ns2:_="" ns3:_="">
    <xsd:import namespace="a6067f20-5194-48fb-a620-78c18a9753c1"/>
    <xsd:import namespace="4e4dfdff-8ed4-4c5f-915f-d54f19f648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67f20-5194-48fb-a620-78c18a9753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dfdff-8ed4-4c5f-915f-d54f19f648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469557-A84D-4DBB-B45D-70F45CB760E1}">
  <ds:schemaRefs>
    <ds:schemaRef ds:uri="4e4dfdff-8ed4-4c5f-915f-d54f19f6487a"/>
    <ds:schemaRef ds:uri="a6067f20-5194-48fb-a620-78c18a9753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32384C1-22EE-4966-9094-0B276E432DE0}">
  <ds:schemaRefs>
    <ds:schemaRef ds:uri="http://purl.org/dc/terms/"/>
    <ds:schemaRef ds:uri="4e4dfdff-8ed4-4c5f-915f-d54f19f6487a"/>
    <ds:schemaRef ds:uri="http://schemas.microsoft.com/office/2006/documentManagement/types"/>
    <ds:schemaRef ds:uri="http://purl.org/dc/dcmitype/"/>
    <ds:schemaRef ds:uri="http://schemas.microsoft.com/office/infopath/2007/PartnerControls"/>
    <ds:schemaRef ds:uri="a6067f20-5194-48fb-a620-78c18a9753c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63324DD-8F7F-469A-B491-1858E1D27A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596</Words>
  <Application>Microsoft Office PowerPoint</Application>
  <PresentationFormat>Laajakuva</PresentationFormat>
  <Paragraphs>358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SimHei</vt:lpstr>
      <vt:lpstr>Times New Roman</vt:lpstr>
      <vt:lpstr>Office-teema</vt:lpstr>
      <vt:lpstr>Tammelan kunnan kuukausiraportti</vt:lpstr>
      <vt:lpstr>Toimintatuotot ja –kulut</vt:lpstr>
      <vt:lpstr>Toimintatuotot </vt:lpstr>
      <vt:lpstr>Toimintakulut </vt:lpstr>
      <vt:lpstr>Toimintakulujen jakaantuminen </vt:lpstr>
      <vt:lpstr>Verotulot </vt:lpstr>
      <vt:lpstr>Henkilöstö</vt:lpstr>
      <vt:lpstr>Väestö</vt:lpstr>
      <vt:lpstr>PowerPoint-esitys</vt:lpstr>
      <vt:lpstr>Yritykset</vt:lpstr>
    </vt:vector>
  </TitlesOfParts>
  <Company>Tammelan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Tammelan kunnan kuukausiraportti</dc:title>
  <dc:creator>Mia Spelman-Mäenhovi</dc:creator>
  <cp:lastModifiedBy>Melia Salonen</cp:lastModifiedBy>
  <cp:revision>119</cp:revision>
  <cp:lastPrinted>2021-05-11T10:34:14Z</cp:lastPrinted>
  <dcterms:created xsi:type="dcterms:W3CDTF">2021-02-16T13:29:49Z</dcterms:created>
  <dcterms:modified xsi:type="dcterms:W3CDTF">2021-06-10T10:15:31Z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0x010100FC4BAA8C89E6344BB03A32CBD88B6494</vt:lpwstr>
  </property>
</Properties>
</file>